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75" r:id="rId12"/>
    <p:sldId id="273" r:id="rId13"/>
    <p:sldId id="264" r:id="rId14"/>
    <p:sldId id="27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Stijl, donker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ijl, donker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1" autoAdjust="0"/>
    <p:restoredTop sz="86374" autoAdjust="0"/>
  </p:normalViewPr>
  <p:slideViewPr>
    <p:cSldViewPr>
      <p:cViewPr>
        <p:scale>
          <a:sx n="99" d="100"/>
          <a:sy n="99" d="100"/>
        </p:scale>
        <p:origin x="-53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5996CB-354F-44F5-BC8F-D6EC93E0F7E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49F0FEDE-7503-4283-87EE-89B1EA489875}">
      <dgm:prSet phldrT="[Tekst]"/>
      <dgm:spPr/>
      <dgm:t>
        <a:bodyPr/>
        <a:lstStyle/>
        <a:p>
          <a:r>
            <a:rPr lang="nl-NL" dirty="0" smtClean="0"/>
            <a:t>1</a:t>
          </a:r>
          <a:endParaRPr lang="nl-NL" dirty="0"/>
        </a:p>
      </dgm:t>
    </dgm:pt>
    <dgm:pt modelId="{2894D6F5-02FF-46B5-839E-F8CD681076A3}" type="parTrans" cxnId="{5FCA070E-E5CF-4FE3-9F95-0CC458D74FC3}">
      <dgm:prSet/>
      <dgm:spPr/>
      <dgm:t>
        <a:bodyPr/>
        <a:lstStyle/>
        <a:p>
          <a:endParaRPr lang="nl-NL"/>
        </a:p>
      </dgm:t>
    </dgm:pt>
    <dgm:pt modelId="{4E0F4166-1FA1-4F3B-BF1F-FE1D64DBAF9D}" type="sibTrans" cxnId="{5FCA070E-E5CF-4FE3-9F95-0CC458D74FC3}">
      <dgm:prSet/>
      <dgm:spPr/>
      <dgm:t>
        <a:bodyPr/>
        <a:lstStyle/>
        <a:p>
          <a:endParaRPr lang="nl-NL"/>
        </a:p>
      </dgm:t>
    </dgm:pt>
    <dgm:pt modelId="{7516BB53-F0B1-4883-925F-7425E5EA8117}">
      <dgm:prSet phldrT="[Tekst]"/>
      <dgm:spPr/>
      <dgm:t>
        <a:bodyPr/>
        <a:lstStyle/>
        <a:p>
          <a:r>
            <a:rPr lang="nl-NL" dirty="0" smtClean="0"/>
            <a:t>Vul de proefversie in</a:t>
          </a:r>
          <a:endParaRPr lang="nl-NL" dirty="0"/>
        </a:p>
      </dgm:t>
    </dgm:pt>
    <dgm:pt modelId="{88ACF720-2C23-4E29-9A4A-D83A4C509C88}" type="parTrans" cxnId="{C0744946-0283-458A-8556-38CC123FD313}">
      <dgm:prSet/>
      <dgm:spPr/>
      <dgm:t>
        <a:bodyPr/>
        <a:lstStyle/>
        <a:p>
          <a:endParaRPr lang="nl-NL"/>
        </a:p>
      </dgm:t>
    </dgm:pt>
    <dgm:pt modelId="{06B33F0E-5E4F-4B55-B003-9620FC3B81AE}" type="sibTrans" cxnId="{C0744946-0283-458A-8556-38CC123FD313}">
      <dgm:prSet/>
      <dgm:spPr/>
      <dgm:t>
        <a:bodyPr/>
        <a:lstStyle/>
        <a:p>
          <a:endParaRPr lang="nl-NL"/>
        </a:p>
      </dgm:t>
    </dgm:pt>
    <dgm:pt modelId="{31D2B1CA-CB95-439E-9D23-F13CB1B41075}">
      <dgm:prSet phldrT="[Tekst]"/>
      <dgm:spPr/>
      <dgm:t>
        <a:bodyPr/>
        <a:lstStyle/>
        <a:p>
          <a:r>
            <a:rPr lang="nl-NL" dirty="0" smtClean="0"/>
            <a:t>2</a:t>
          </a:r>
          <a:endParaRPr lang="nl-NL" dirty="0"/>
        </a:p>
      </dgm:t>
    </dgm:pt>
    <dgm:pt modelId="{49853AC3-E457-4A84-9487-62C7DDE719EC}" type="parTrans" cxnId="{A9AAF4E2-9AF3-4F46-B520-CBCE7ABF1F13}">
      <dgm:prSet/>
      <dgm:spPr/>
      <dgm:t>
        <a:bodyPr/>
        <a:lstStyle/>
        <a:p>
          <a:endParaRPr lang="nl-NL"/>
        </a:p>
      </dgm:t>
    </dgm:pt>
    <dgm:pt modelId="{28D67704-49CD-42EE-A91D-814CC2BCC342}" type="sibTrans" cxnId="{A9AAF4E2-9AF3-4F46-B520-CBCE7ABF1F13}">
      <dgm:prSet/>
      <dgm:spPr/>
      <dgm:t>
        <a:bodyPr/>
        <a:lstStyle/>
        <a:p>
          <a:endParaRPr lang="nl-NL"/>
        </a:p>
      </dgm:t>
    </dgm:pt>
    <dgm:pt modelId="{768B4018-FCB4-4428-BE16-AF0852D0EBCF}">
      <dgm:prSet phldrT="[Tekst]"/>
      <dgm:spPr/>
      <dgm:t>
        <a:bodyPr/>
        <a:lstStyle/>
        <a:p>
          <a:r>
            <a:rPr lang="nl-NL" dirty="0" smtClean="0"/>
            <a:t>Bepaal je persoonlijke score</a:t>
          </a:r>
          <a:endParaRPr lang="nl-NL" dirty="0"/>
        </a:p>
      </dgm:t>
    </dgm:pt>
    <dgm:pt modelId="{36A02DC7-9BEE-4FFA-A4D4-109BD75B2DB5}" type="parTrans" cxnId="{03663D9F-F188-4312-8719-D27B9EF62C48}">
      <dgm:prSet/>
      <dgm:spPr/>
      <dgm:t>
        <a:bodyPr/>
        <a:lstStyle/>
        <a:p>
          <a:endParaRPr lang="nl-NL"/>
        </a:p>
      </dgm:t>
    </dgm:pt>
    <dgm:pt modelId="{9CC2261B-C658-4832-809F-AADFA646B0AE}" type="sibTrans" cxnId="{03663D9F-F188-4312-8719-D27B9EF62C48}">
      <dgm:prSet/>
      <dgm:spPr/>
      <dgm:t>
        <a:bodyPr/>
        <a:lstStyle/>
        <a:p>
          <a:endParaRPr lang="nl-NL"/>
        </a:p>
      </dgm:t>
    </dgm:pt>
    <dgm:pt modelId="{86913412-D208-4E36-8B51-AC51FE887315}">
      <dgm:prSet phldrT="[Tekst]"/>
      <dgm:spPr/>
      <dgm:t>
        <a:bodyPr/>
        <a:lstStyle/>
        <a:p>
          <a:r>
            <a:rPr lang="nl-NL" dirty="0" smtClean="0"/>
            <a:t>3</a:t>
          </a:r>
          <a:endParaRPr lang="nl-NL" dirty="0"/>
        </a:p>
      </dgm:t>
    </dgm:pt>
    <dgm:pt modelId="{CC3DA4E9-DD52-4039-8CDE-F29BF02C6C87}" type="parTrans" cxnId="{D0B76ED7-616A-4C29-8716-5C53B84CDDEE}">
      <dgm:prSet/>
      <dgm:spPr/>
      <dgm:t>
        <a:bodyPr/>
        <a:lstStyle/>
        <a:p>
          <a:endParaRPr lang="nl-NL"/>
        </a:p>
      </dgm:t>
    </dgm:pt>
    <dgm:pt modelId="{B1FFF4D6-51AB-4086-92DF-D83B7D9AF251}" type="sibTrans" cxnId="{D0B76ED7-616A-4C29-8716-5C53B84CDDEE}">
      <dgm:prSet/>
      <dgm:spPr/>
      <dgm:t>
        <a:bodyPr/>
        <a:lstStyle/>
        <a:p>
          <a:endParaRPr lang="nl-NL"/>
        </a:p>
      </dgm:t>
    </dgm:pt>
    <dgm:pt modelId="{A24B3AA4-2DA4-443A-A739-CFFF99185887}">
      <dgm:prSet phldrT="[Tekst]"/>
      <dgm:spPr/>
      <dgm:t>
        <a:bodyPr/>
        <a:lstStyle/>
        <a:p>
          <a:r>
            <a:rPr lang="nl-NL" dirty="0" smtClean="0"/>
            <a:t>Formuleer de ontwikkelpunten</a:t>
          </a:r>
          <a:endParaRPr lang="nl-NL" dirty="0"/>
        </a:p>
      </dgm:t>
    </dgm:pt>
    <dgm:pt modelId="{E2BA8C7B-7A17-4BD7-90D5-E660F32FDCBF}" type="parTrans" cxnId="{C441D0EA-B975-45B7-BCBF-C09194D30B0A}">
      <dgm:prSet/>
      <dgm:spPr/>
      <dgm:t>
        <a:bodyPr/>
        <a:lstStyle/>
        <a:p>
          <a:endParaRPr lang="nl-NL"/>
        </a:p>
      </dgm:t>
    </dgm:pt>
    <dgm:pt modelId="{22885D3A-97F1-43E5-8949-8162F62BD57F}" type="sibTrans" cxnId="{C441D0EA-B975-45B7-BCBF-C09194D30B0A}">
      <dgm:prSet/>
      <dgm:spPr/>
      <dgm:t>
        <a:bodyPr/>
        <a:lstStyle/>
        <a:p>
          <a:endParaRPr lang="nl-NL"/>
        </a:p>
      </dgm:t>
    </dgm:pt>
    <dgm:pt modelId="{CAEE2963-583E-4574-A665-FDF77917D25F}" type="pres">
      <dgm:prSet presAssocID="{B95996CB-354F-44F5-BC8F-D6EC93E0F7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071787C-FCAE-4266-9F22-167EF5ECC21A}" type="pres">
      <dgm:prSet presAssocID="{49F0FEDE-7503-4283-87EE-89B1EA489875}" presName="composite" presStyleCnt="0"/>
      <dgm:spPr/>
    </dgm:pt>
    <dgm:pt modelId="{ED1DF250-878C-40CE-8DF9-8B1048EF7F97}" type="pres">
      <dgm:prSet presAssocID="{49F0FEDE-7503-4283-87EE-89B1EA48987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241BBC0-48E2-4A2A-9155-9DBCD7937562}" type="pres">
      <dgm:prSet presAssocID="{49F0FEDE-7503-4283-87EE-89B1EA48987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0D56DDE-E885-41C7-B15E-EA2E84911E98}" type="pres">
      <dgm:prSet presAssocID="{4E0F4166-1FA1-4F3B-BF1F-FE1D64DBAF9D}" presName="sp" presStyleCnt="0"/>
      <dgm:spPr/>
    </dgm:pt>
    <dgm:pt modelId="{2540C40B-B817-4DA7-8DF6-FBF369E470CD}" type="pres">
      <dgm:prSet presAssocID="{31D2B1CA-CB95-439E-9D23-F13CB1B41075}" presName="composite" presStyleCnt="0"/>
      <dgm:spPr/>
    </dgm:pt>
    <dgm:pt modelId="{7CBC4D93-E649-44E0-B9C7-8088B9859A80}" type="pres">
      <dgm:prSet presAssocID="{31D2B1CA-CB95-439E-9D23-F13CB1B4107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3F38F72-FFE3-427C-9D87-18087E557AB0}" type="pres">
      <dgm:prSet presAssocID="{31D2B1CA-CB95-439E-9D23-F13CB1B4107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C3CF72E-D5F6-4FB3-B843-992936BE9E02}" type="pres">
      <dgm:prSet presAssocID="{28D67704-49CD-42EE-A91D-814CC2BCC342}" presName="sp" presStyleCnt="0"/>
      <dgm:spPr/>
    </dgm:pt>
    <dgm:pt modelId="{908441A0-4CF3-48FF-8E7B-4790BB6C10B1}" type="pres">
      <dgm:prSet presAssocID="{86913412-D208-4E36-8B51-AC51FE887315}" presName="composite" presStyleCnt="0"/>
      <dgm:spPr/>
    </dgm:pt>
    <dgm:pt modelId="{242E439A-D5F5-43BA-B565-FFF31833EF9F}" type="pres">
      <dgm:prSet presAssocID="{86913412-D208-4E36-8B51-AC51FE88731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9A6F76E-55EC-42E8-B6CE-F0AD213CBCD0}" type="pres">
      <dgm:prSet presAssocID="{86913412-D208-4E36-8B51-AC51FE88731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F7BC822-1324-4BC1-A8AF-FCCD59D88636}" type="presOf" srcId="{A24B3AA4-2DA4-443A-A739-CFFF99185887}" destId="{99A6F76E-55EC-42E8-B6CE-F0AD213CBCD0}" srcOrd="0" destOrd="0" presId="urn:microsoft.com/office/officeart/2005/8/layout/chevron2"/>
    <dgm:cxn modelId="{8F4E53B4-2F2C-42E5-9DEA-693C0715D89C}" type="presOf" srcId="{7516BB53-F0B1-4883-925F-7425E5EA8117}" destId="{5241BBC0-48E2-4A2A-9155-9DBCD7937562}" srcOrd="0" destOrd="0" presId="urn:microsoft.com/office/officeart/2005/8/layout/chevron2"/>
    <dgm:cxn modelId="{5FCA070E-E5CF-4FE3-9F95-0CC458D74FC3}" srcId="{B95996CB-354F-44F5-BC8F-D6EC93E0F7E2}" destId="{49F0FEDE-7503-4283-87EE-89B1EA489875}" srcOrd="0" destOrd="0" parTransId="{2894D6F5-02FF-46B5-839E-F8CD681076A3}" sibTransId="{4E0F4166-1FA1-4F3B-BF1F-FE1D64DBAF9D}"/>
    <dgm:cxn modelId="{0931C67F-6803-41FD-85D6-0A646BC89E5E}" type="presOf" srcId="{31D2B1CA-CB95-439E-9D23-F13CB1B41075}" destId="{7CBC4D93-E649-44E0-B9C7-8088B9859A80}" srcOrd="0" destOrd="0" presId="urn:microsoft.com/office/officeart/2005/8/layout/chevron2"/>
    <dgm:cxn modelId="{4E45166E-B29F-4979-B8DE-33E13E8A8236}" type="presOf" srcId="{86913412-D208-4E36-8B51-AC51FE887315}" destId="{242E439A-D5F5-43BA-B565-FFF31833EF9F}" srcOrd="0" destOrd="0" presId="urn:microsoft.com/office/officeart/2005/8/layout/chevron2"/>
    <dgm:cxn modelId="{03663D9F-F188-4312-8719-D27B9EF62C48}" srcId="{31D2B1CA-CB95-439E-9D23-F13CB1B41075}" destId="{768B4018-FCB4-4428-BE16-AF0852D0EBCF}" srcOrd="0" destOrd="0" parTransId="{36A02DC7-9BEE-4FFA-A4D4-109BD75B2DB5}" sibTransId="{9CC2261B-C658-4832-809F-AADFA646B0AE}"/>
    <dgm:cxn modelId="{42B665C3-B2DF-4461-BC88-5940B84BA117}" type="presOf" srcId="{768B4018-FCB4-4428-BE16-AF0852D0EBCF}" destId="{33F38F72-FFE3-427C-9D87-18087E557AB0}" srcOrd="0" destOrd="0" presId="urn:microsoft.com/office/officeart/2005/8/layout/chevron2"/>
    <dgm:cxn modelId="{C0744946-0283-458A-8556-38CC123FD313}" srcId="{49F0FEDE-7503-4283-87EE-89B1EA489875}" destId="{7516BB53-F0B1-4883-925F-7425E5EA8117}" srcOrd="0" destOrd="0" parTransId="{88ACF720-2C23-4E29-9A4A-D83A4C509C88}" sibTransId="{06B33F0E-5E4F-4B55-B003-9620FC3B81AE}"/>
    <dgm:cxn modelId="{D0B76ED7-616A-4C29-8716-5C53B84CDDEE}" srcId="{B95996CB-354F-44F5-BC8F-D6EC93E0F7E2}" destId="{86913412-D208-4E36-8B51-AC51FE887315}" srcOrd="2" destOrd="0" parTransId="{CC3DA4E9-DD52-4039-8CDE-F29BF02C6C87}" sibTransId="{B1FFF4D6-51AB-4086-92DF-D83B7D9AF251}"/>
    <dgm:cxn modelId="{A9AAF4E2-9AF3-4F46-B520-CBCE7ABF1F13}" srcId="{B95996CB-354F-44F5-BC8F-D6EC93E0F7E2}" destId="{31D2B1CA-CB95-439E-9D23-F13CB1B41075}" srcOrd="1" destOrd="0" parTransId="{49853AC3-E457-4A84-9487-62C7DDE719EC}" sibTransId="{28D67704-49CD-42EE-A91D-814CC2BCC342}"/>
    <dgm:cxn modelId="{1C126CDF-CD24-48CE-BBB4-58E29DDD8B60}" type="presOf" srcId="{49F0FEDE-7503-4283-87EE-89B1EA489875}" destId="{ED1DF250-878C-40CE-8DF9-8B1048EF7F97}" srcOrd="0" destOrd="0" presId="urn:microsoft.com/office/officeart/2005/8/layout/chevron2"/>
    <dgm:cxn modelId="{5192E11C-F21B-4058-A110-3883CC62D3B2}" type="presOf" srcId="{B95996CB-354F-44F5-BC8F-D6EC93E0F7E2}" destId="{CAEE2963-583E-4574-A665-FDF77917D25F}" srcOrd="0" destOrd="0" presId="urn:microsoft.com/office/officeart/2005/8/layout/chevron2"/>
    <dgm:cxn modelId="{C441D0EA-B975-45B7-BCBF-C09194D30B0A}" srcId="{86913412-D208-4E36-8B51-AC51FE887315}" destId="{A24B3AA4-2DA4-443A-A739-CFFF99185887}" srcOrd="0" destOrd="0" parTransId="{E2BA8C7B-7A17-4BD7-90D5-E660F32FDCBF}" sibTransId="{22885D3A-97F1-43E5-8949-8162F62BD57F}"/>
    <dgm:cxn modelId="{9580CB77-3F6E-4B66-83E0-716A356D7BA4}" type="presParOf" srcId="{CAEE2963-583E-4574-A665-FDF77917D25F}" destId="{D071787C-FCAE-4266-9F22-167EF5ECC21A}" srcOrd="0" destOrd="0" presId="urn:microsoft.com/office/officeart/2005/8/layout/chevron2"/>
    <dgm:cxn modelId="{02D12761-4D11-4C20-A598-FD196D953959}" type="presParOf" srcId="{D071787C-FCAE-4266-9F22-167EF5ECC21A}" destId="{ED1DF250-878C-40CE-8DF9-8B1048EF7F97}" srcOrd="0" destOrd="0" presId="urn:microsoft.com/office/officeart/2005/8/layout/chevron2"/>
    <dgm:cxn modelId="{736D46E6-35C0-4724-8F6F-207AE68547DA}" type="presParOf" srcId="{D071787C-FCAE-4266-9F22-167EF5ECC21A}" destId="{5241BBC0-48E2-4A2A-9155-9DBCD7937562}" srcOrd="1" destOrd="0" presId="urn:microsoft.com/office/officeart/2005/8/layout/chevron2"/>
    <dgm:cxn modelId="{57DB3959-7D33-42A1-808B-1DF36A032DCB}" type="presParOf" srcId="{CAEE2963-583E-4574-A665-FDF77917D25F}" destId="{30D56DDE-E885-41C7-B15E-EA2E84911E98}" srcOrd="1" destOrd="0" presId="urn:microsoft.com/office/officeart/2005/8/layout/chevron2"/>
    <dgm:cxn modelId="{FAB3DEB4-D6E9-47C9-BD56-F998305892F3}" type="presParOf" srcId="{CAEE2963-583E-4574-A665-FDF77917D25F}" destId="{2540C40B-B817-4DA7-8DF6-FBF369E470CD}" srcOrd="2" destOrd="0" presId="urn:microsoft.com/office/officeart/2005/8/layout/chevron2"/>
    <dgm:cxn modelId="{D6ED7CDB-1C38-4D63-A736-992CF057B15B}" type="presParOf" srcId="{2540C40B-B817-4DA7-8DF6-FBF369E470CD}" destId="{7CBC4D93-E649-44E0-B9C7-8088B9859A80}" srcOrd="0" destOrd="0" presId="urn:microsoft.com/office/officeart/2005/8/layout/chevron2"/>
    <dgm:cxn modelId="{15FF556D-753A-4865-A167-89E9DC75CDD2}" type="presParOf" srcId="{2540C40B-B817-4DA7-8DF6-FBF369E470CD}" destId="{33F38F72-FFE3-427C-9D87-18087E557AB0}" srcOrd="1" destOrd="0" presId="urn:microsoft.com/office/officeart/2005/8/layout/chevron2"/>
    <dgm:cxn modelId="{2C4A5CB3-E2A0-4D1B-A900-B6AB1BB49956}" type="presParOf" srcId="{CAEE2963-583E-4574-A665-FDF77917D25F}" destId="{0C3CF72E-D5F6-4FB3-B843-992936BE9E02}" srcOrd="3" destOrd="0" presId="urn:microsoft.com/office/officeart/2005/8/layout/chevron2"/>
    <dgm:cxn modelId="{C8F3D391-B048-4AF1-BCEE-D58246290E27}" type="presParOf" srcId="{CAEE2963-583E-4574-A665-FDF77917D25F}" destId="{908441A0-4CF3-48FF-8E7B-4790BB6C10B1}" srcOrd="4" destOrd="0" presId="urn:microsoft.com/office/officeart/2005/8/layout/chevron2"/>
    <dgm:cxn modelId="{86BA117C-3C03-4298-AC7C-DE863C910F9D}" type="presParOf" srcId="{908441A0-4CF3-48FF-8E7B-4790BB6C10B1}" destId="{242E439A-D5F5-43BA-B565-FFF31833EF9F}" srcOrd="0" destOrd="0" presId="urn:microsoft.com/office/officeart/2005/8/layout/chevron2"/>
    <dgm:cxn modelId="{DE7FAD90-8B1B-4E5B-AA5A-80D53A7AC0F2}" type="presParOf" srcId="{908441A0-4CF3-48FF-8E7B-4790BB6C10B1}" destId="{99A6F76E-55EC-42E8-B6CE-F0AD213CBC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1DF250-878C-40CE-8DF9-8B1048EF7F97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 dirty="0" smtClean="0"/>
            <a:t>1</a:t>
          </a:r>
          <a:endParaRPr lang="nl-NL" sz="3300" kern="1200" dirty="0"/>
        </a:p>
      </dsp:txBody>
      <dsp:txXfrm rot="5400000">
        <a:off x="-245635" y="246082"/>
        <a:ext cx="1637567" cy="1146297"/>
      </dsp:txXfrm>
    </dsp:sp>
    <dsp:sp modelId="{5241BBC0-48E2-4A2A-9155-9DBCD7937562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600" kern="1200" dirty="0" smtClean="0"/>
            <a:t>Vul de proefversie in</a:t>
          </a:r>
          <a:endParaRPr lang="nl-NL" sz="3600" kern="1200" dirty="0"/>
        </a:p>
      </dsp:txBody>
      <dsp:txXfrm rot="5400000">
        <a:off x="4155739" y="-3008994"/>
        <a:ext cx="1064418" cy="7083302"/>
      </dsp:txXfrm>
    </dsp:sp>
    <dsp:sp modelId="{7CBC4D93-E649-44E0-B9C7-8088B9859A80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 dirty="0" smtClean="0"/>
            <a:t>2</a:t>
          </a:r>
          <a:endParaRPr lang="nl-NL" sz="3300" kern="1200" dirty="0"/>
        </a:p>
      </dsp:txBody>
      <dsp:txXfrm rot="5400000">
        <a:off x="-245635" y="1689832"/>
        <a:ext cx="1637567" cy="1146297"/>
      </dsp:txXfrm>
    </dsp:sp>
    <dsp:sp modelId="{33F38F72-FFE3-427C-9D87-18087E557AB0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600" kern="1200" dirty="0" smtClean="0"/>
            <a:t>Bepaal je persoonlijke score</a:t>
          </a:r>
          <a:endParaRPr lang="nl-NL" sz="3600" kern="1200" dirty="0"/>
        </a:p>
      </dsp:txBody>
      <dsp:txXfrm rot="5400000">
        <a:off x="4155739" y="-1565244"/>
        <a:ext cx="1064418" cy="7083302"/>
      </dsp:txXfrm>
    </dsp:sp>
    <dsp:sp modelId="{242E439A-D5F5-43BA-B565-FFF31833EF9F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300" kern="1200" dirty="0" smtClean="0"/>
            <a:t>3</a:t>
          </a:r>
          <a:endParaRPr lang="nl-NL" sz="3300" kern="1200" dirty="0"/>
        </a:p>
      </dsp:txBody>
      <dsp:txXfrm rot="5400000">
        <a:off x="-245635" y="3133582"/>
        <a:ext cx="1637567" cy="1146297"/>
      </dsp:txXfrm>
    </dsp:sp>
    <dsp:sp modelId="{99A6F76E-55EC-42E8-B6CE-F0AD213CBCD0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600" kern="1200" dirty="0" smtClean="0"/>
            <a:t>Formuleer de ontwikkelpunten</a:t>
          </a:r>
          <a:endParaRPr lang="nl-NL" sz="3600" kern="1200" dirty="0"/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1B7C7-3D46-4C59-8235-A0AFC5398021}" type="datetimeFigureOut">
              <a:rPr lang="nl-NL" smtClean="0"/>
              <a:pPr/>
              <a:t>14-11-2013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7ED12-E9AB-4C12-BA1F-2929C729EED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8284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28B85-9632-4AC7-9820-AB64069CF984}" type="datetimeFigureOut">
              <a:rPr lang="nl-NL" smtClean="0"/>
              <a:pPr/>
              <a:t>14-11-2013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A36A-9B7C-4C25-9F3C-2527E52301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422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7A36A-9B7C-4C25-9F3C-2527E523019C}" type="slidenum">
              <a:rPr lang="nl-NL" smtClean="0">
                <a:solidFill>
                  <a:prstClr val="black"/>
                </a:solidFill>
              </a:rPr>
              <a:pPr/>
              <a:t>16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bla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VILANS-ppt_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41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942090" y="2924944"/>
            <a:ext cx="5220072" cy="146313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nl-NL" dirty="0" smtClean="0"/>
              <a:t>Korte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20357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ctr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722313" y="1844824"/>
            <a:ext cx="7772400" cy="3816423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r>
              <a:rPr lang="nl-NL" dirty="0" smtClean="0"/>
              <a:t>Kopieer je tabel uit Word of Excel tussen de blauwe lijnen</a:t>
            </a:r>
            <a:endParaRPr lang="nl-NL" dirty="0"/>
          </a:p>
        </p:txBody>
      </p:sp>
      <p:cxnSp>
        <p:nvCxnSpPr>
          <p:cNvPr id="5" name="Rechte verbindingslijn 4"/>
          <p:cNvCxnSpPr/>
          <p:nvPr userDrawn="1"/>
        </p:nvCxnSpPr>
        <p:spPr bwMode="auto">
          <a:xfrm>
            <a:off x="323528" y="1772816"/>
            <a:ext cx="8280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Rechte verbindingslijn 7"/>
          <p:cNvCxnSpPr/>
          <p:nvPr userDrawn="1"/>
        </p:nvCxnSpPr>
        <p:spPr bwMode="auto">
          <a:xfrm>
            <a:off x="323528" y="5949280"/>
            <a:ext cx="82809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496104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 of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2"/>
              </a:buClr>
              <a:defRPr sz="2800"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 sz="2400"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 sz="2000"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 sz="1800"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 sz="1800">
                <a:solidFill>
                  <a:schemeClr val="accent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2"/>
              </a:buClr>
              <a:defRPr sz="2800"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 sz="2400"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 sz="2000"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 sz="1800"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 sz="1800">
                <a:solidFill>
                  <a:schemeClr val="accent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2"/>
              </a:buClr>
              <a:defRPr sz="3200"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 sz="2800"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 sz="2400"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 sz="2000"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 sz="2000">
                <a:solidFill>
                  <a:schemeClr val="accent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vallende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VILANS-ppt_5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223"/>
            <a:ext cx="9144000" cy="6400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923928" y="1052736"/>
            <a:ext cx="5133256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nl-NL" dirty="0" smtClean="0"/>
              <a:t>Korte titel</a:t>
            </a:r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0" hasCustomPrompt="1"/>
          </p:nvPr>
        </p:nvSpPr>
        <p:spPr>
          <a:xfrm>
            <a:off x="3491880" y="2875141"/>
            <a:ext cx="4896420" cy="6480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nl-NL" dirty="0" smtClean="0"/>
              <a:t>tekst</a:t>
            </a:r>
            <a:endParaRPr lang="nl-NL" dirty="0"/>
          </a:p>
        </p:txBody>
      </p:sp>
      <p:sp>
        <p:nvSpPr>
          <p:cNvPr id="17" name="Tijdelijke aanduiding voor tekst 14"/>
          <p:cNvSpPr>
            <a:spLocks noGrp="1"/>
          </p:cNvSpPr>
          <p:nvPr>
            <p:ph type="body" sz="quarter" idx="11" hasCustomPrompt="1"/>
          </p:nvPr>
        </p:nvSpPr>
        <p:spPr>
          <a:xfrm>
            <a:off x="3491880" y="3717032"/>
            <a:ext cx="4896420" cy="6480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nl-NL" dirty="0" smtClean="0"/>
              <a:t>tekst</a:t>
            </a:r>
            <a:endParaRPr lang="nl-NL" dirty="0"/>
          </a:p>
        </p:txBody>
      </p:sp>
      <p:sp>
        <p:nvSpPr>
          <p:cNvPr id="18" name="Tijdelijke aanduiding voor tekst 14"/>
          <p:cNvSpPr>
            <a:spLocks noGrp="1"/>
          </p:cNvSpPr>
          <p:nvPr>
            <p:ph type="body" sz="quarter" idx="12" hasCustomPrompt="1"/>
          </p:nvPr>
        </p:nvSpPr>
        <p:spPr>
          <a:xfrm>
            <a:off x="3491880" y="4653136"/>
            <a:ext cx="4896420" cy="6480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nl-NL" dirty="0" smtClean="0"/>
              <a:t>tekst</a:t>
            </a:r>
            <a:endParaRPr lang="nl-NL" dirty="0"/>
          </a:p>
        </p:txBody>
      </p:sp>
      <p:sp>
        <p:nvSpPr>
          <p:cNvPr id="19" name="Tijdelijke aanduiding voor tekst 14"/>
          <p:cNvSpPr>
            <a:spLocks noGrp="1"/>
          </p:cNvSpPr>
          <p:nvPr>
            <p:ph type="body" sz="quarter" idx="13" hasCustomPrompt="1"/>
          </p:nvPr>
        </p:nvSpPr>
        <p:spPr>
          <a:xfrm>
            <a:off x="3491880" y="5517232"/>
            <a:ext cx="4896420" cy="6480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nl-NL" dirty="0" smtClean="0"/>
              <a:t>tekst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00477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jzondere nadr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VILANS-ppt_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140968"/>
            <a:ext cx="7633097" cy="31677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 smtClean="0"/>
              <a:t>Tekst of plaatje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8" r:id="rId3"/>
    <p:sldLayoutId id="2147483650" r:id="rId4"/>
    <p:sldLayoutId id="2147483652" r:id="rId5"/>
    <p:sldLayoutId id="2147483656" r:id="rId6"/>
    <p:sldLayoutId id="2147483657" r:id="rId7"/>
    <p:sldLayoutId id="2147483660" r:id="rId8"/>
    <p:sldLayoutId id="2147483654" r:id="rId9"/>
    <p:sldLayoutId id="2147483659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187624" y="3220565"/>
            <a:ext cx="6696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chemeClr val="bg1"/>
                </a:solidFill>
                <a:latin typeface="+mj-lt"/>
              </a:rPr>
              <a:t>Op koers met het Zelfmanagementkompas</a:t>
            </a:r>
            <a:endParaRPr lang="nl-NL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29479" y="501317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latin typeface="+mn-lt"/>
              </a:rPr>
              <a:t>Jeanny Engels, senior medewerker Vilans</a:t>
            </a:r>
          </a:p>
          <a:p>
            <a:endParaRPr lang="nl-NL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Domeinen ZM-kompas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Competenties </a:t>
            </a:r>
            <a:r>
              <a:rPr lang="nl-NL" sz="2800" dirty="0"/>
              <a:t>van de zorgverlener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Werken </a:t>
            </a:r>
            <a:r>
              <a:rPr lang="nl-NL" sz="2800" dirty="0"/>
              <a:t>met een individueel zorgplan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Zelfmanagementtools</a:t>
            </a:r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Visie </a:t>
            </a:r>
            <a:r>
              <a:rPr lang="nl-NL" sz="2800" dirty="0"/>
              <a:t>op zelfmanagement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Organisatie </a:t>
            </a:r>
            <a:r>
              <a:rPr lang="nl-NL" sz="2800" dirty="0"/>
              <a:t>van de zorg voor chronisch zieken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Nieuwe </a:t>
            </a:r>
            <a:r>
              <a:rPr lang="nl-NL" sz="2800" dirty="0"/>
              <a:t>ontwikkelingen in de zorg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Samenwerking </a:t>
            </a:r>
            <a:r>
              <a:rPr lang="nl-NL" sz="2800" dirty="0"/>
              <a:t>intern/extern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Financiering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733123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5315811"/>
              </p:ext>
            </p:extLst>
          </p:nvPr>
        </p:nvGraphicFramePr>
        <p:xfrm>
          <a:off x="539552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752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Wat valt je op?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521477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kun je aan de slag?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Gebruiksrecht via Vilans</a:t>
            </a:r>
          </a:p>
          <a:p>
            <a:pPr lvl="1"/>
            <a:r>
              <a:rPr lang="nl-NL" sz="2400" dirty="0" smtClean="0"/>
              <a:t>Individueel scorerapport</a:t>
            </a:r>
          </a:p>
          <a:p>
            <a:pPr lvl="1"/>
            <a:r>
              <a:rPr lang="nl-NL" sz="2400" dirty="0" smtClean="0"/>
              <a:t>Teamscorerapport</a:t>
            </a:r>
          </a:p>
          <a:p>
            <a:pPr lvl="1"/>
            <a:r>
              <a:rPr lang="nl-NL" sz="2400" dirty="0" smtClean="0"/>
              <a:t>Workshop Vilans: uitkomsten, ontwikkelpunten en aanzet tot verbeterplan</a:t>
            </a:r>
          </a:p>
          <a:p>
            <a:pPr lvl="1"/>
            <a:r>
              <a:rPr lang="nl-NL" sz="2400" dirty="0" smtClean="0"/>
              <a:t>Samenstellen verbeterplan </a:t>
            </a:r>
          </a:p>
          <a:p>
            <a:pPr lvl="1"/>
            <a:r>
              <a:rPr lang="nl-NL" sz="2400" dirty="0" smtClean="0"/>
              <a:t>Begeleiding-op-maat bij uitvoering verbeterplan</a:t>
            </a:r>
          </a:p>
          <a:p>
            <a:r>
              <a:rPr lang="nl-NL" dirty="0" smtClean="0"/>
              <a:t>Info: www.kennispleinchronischezorg.nl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939303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600" dirty="0" smtClean="0"/>
              <a:t>Op welke manier zou het Zelfmanagementkompas jou kunnen helpen in jouw praktijk of organisatie?</a:t>
            </a:r>
          </a:p>
          <a:p>
            <a:pPr marL="0" indent="0"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xmlns="" val="3282752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8"/>
            <a:ext cx="3737607" cy="3299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6021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Dank voor jullie aandacht!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2560" y="2420888"/>
            <a:ext cx="5624408" cy="244827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17770" y="508518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+mn-lt"/>
              </a:rPr>
              <a:t>www.kennispleinchronischezorg.nl</a:t>
            </a:r>
          </a:p>
          <a:p>
            <a:r>
              <a:rPr lang="nl-NL" sz="3600" dirty="0" smtClean="0">
                <a:latin typeface="+mn-lt"/>
              </a:rPr>
              <a:t>j.engels@vilans.nl</a:t>
            </a:r>
          </a:p>
        </p:txBody>
      </p:sp>
    </p:spTree>
    <p:extLst>
      <p:ext uri="{BB962C8B-B14F-4D97-AF65-F5344CB8AC3E}">
        <p14:creationId xmlns:p14="http://schemas.microsoft.com/office/powerpoint/2010/main" xmlns="" val="134083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 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nl-NL" dirty="0" smtClean="0"/>
              <a:t>Kennismaking &amp; verwachtingen</a:t>
            </a:r>
          </a:p>
          <a:p>
            <a:r>
              <a:rPr lang="nl-NL" dirty="0" smtClean="0"/>
              <a:t>Enkele vragen aan jullie</a:t>
            </a:r>
          </a:p>
          <a:p>
            <a:r>
              <a:rPr lang="nl-NL" dirty="0" smtClean="0"/>
              <a:t>Zelfmanagement &amp; Zelfmanagementkompas</a:t>
            </a:r>
          </a:p>
          <a:p>
            <a:r>
              <a:rPr lang="nl-NL" dirty="0" smtClean="0"/>
              <a:t>Invullen proefversie</a:t>
            </a:r>
          </a:p>
          <a:p>
            <a:r>
              <a:rPr lang="nl-NL" dirty="0" smtClean="0"/>
              <a:t>Gebruik Zelfmanagementkompas </a:t>
            </a:r>
          </a:p>
          <a:p>
            <a:r>
              <a:rPr lang="nl-NL" dirty="0" smtClean="0"/>
              <a:t>Opties Vilans</a:t>
            </a:r>
          </a:p>
          <a:p>
            <a:r>
              <a:rPr lang="nl-NL" dirty="0" smtClean="0"/>
              <a:t>Vragen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14747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Enkele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Wie is met openbaar vervoer?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Wie is met eigen vervoer?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Wie was om 8:30 uur aanwezig?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Wie om 9:30 uur?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Wie blijft borrelen?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Wie niet?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66501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Wie is actief bezig met zelfmanagementondersteuning ?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Op welke manier 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6038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Zelfmanagement</a:t>
            </a:r>
            <a:r>
              <a:rPr lang="nl-NL" dirty="0"/>
              <a:t> </a:t>
            </a:r>
            <a:r>
              <a:rPr lang="nl-NL" dirty="0" smtClean="0"/>
              <a:t>is 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/>
              <a:t>zodanig omgaan met de chronische aandoening (symptomen, behandeling, lichamelijke en </a:t>
            </a:r>
            <a:r>
              <a:rPr lang="nl-NL" dirty="0" smtClean="0"/>
              <a:t>psychosociale </a:t>
            </a:r>
            <a:r>
              <a:rPr lang="nl-NL" dirty="0"/>
              <a:t>consequenties en bijbehorende aanpassingen in leefstijl) dat de aandoening optimaal wordt ingepast in het leven.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21735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Zelfmanagement betekent 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nl-NL" dirty="0" smtClean="0"/>
          </a:p>
          <a:p>
            <a:pPr marL="0" indent="0">
              <a:buFontTx/>
              <a:buNone/>
              <a:defRPr/>
            </a:pPr>
            <a:r>
              <a:rPr lang="nl-NL" dirty="0" smtClean="0"/>
              <a:t>dat mensen </a:t>
            </a:r>
            <a:r>
              <a:rPr lang="nl-NL" u="sng" dirty="0" smtClean="0"/>
              <a:t>zelf kunnen kiezen </a:t>
            </a:r>
            <a:r>
              <a:rPr lang="nl-NL" dirty="0" smtClean="0"/>
              <a:t>in hoeverre men de regie over het leven in eigen hand wil houden en </a:t>
            </a:r>
            <a:r>
              <a:rPr lang="nl-NL" u="sng" dirty="0" smtClean="0"/>
              <a:t>mede richting wil geven </a:t>
            </a:r>
            <a:r>
              <a:rPr lang="nl-NL" dirty="0" smtClean="0"/>
              <a:t>aan hoe beschikbare zorg wordt ingezet, om een zo optimaal mogelijke kwaliteit van leven te bereiken of te behouden.</a:t>
            </a:r>
          </a:p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02870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Wat je al doet aan zelfmanagement ondersteuning, kun je meten met het Zelfmanagementkompas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28409"/>
            <a:ext cx="3938468" cy="262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8453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Zelfmanagementkompas?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 rot="-1260000">
            <a:off x="465314" y="1531972"/>
            <a:ext cx="3276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009EE0"/>
              </a:buClr>
            </a:pPr>
            <a:r>
              <a:rPr lang="nl-NL" sz="3200" kern="0" dirty="0">
                <a:solidFill>
                  <a:srgbClr val="000000"/>
                </a:solidFill>
                <a:latin typeface="Trebuchet MS"/>
              </a:rPr>
              <a:t>Vragenlijst voor zorgverleners</a:t>
            </a:r>
          </a:p>
        </p:txBody>
      </p:sp>
      <p:sp>
        <p:nvSpPr>
          <p:cNvPr id="6" name="Tekstvak 5"/>
          <p:cNvSpPr txBox="1"/>
          <p:nvPr/>
        </p:nvSpPr>
        <p:spPr>
          <a:xfrm rot="840000">
            <a:off x="4811701" y="142729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000000"/>
                </a:solidFill>
              </a:rPr>
              <a:t>Zelfbeoordeling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 rot="-300000">
            <a:off x="280992" y="3688639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</a:rPr>
              <a:t>Multidisciplinair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 rot="-1320000">
            <a:off x="5344140" y="5153937"/>
            <a:ext cx="3556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</a:rPr>
              <a:t>Geen goed of fout</a:t>
            </a:r>
            <a:endParaRPr lang="nl-NL" sz="3200" dirty="0">
              <a:solidFill>
                <a:srgbClr val="0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 rot="900000">
            <a:off x="405131" y="5245303"/>
            <a:ext cx="3540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</a:rPr>
              <a:t>Teamontwikkeling 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 rot="-1620000">
            <a:off x="5540470" y="2852850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</a:rPr>
              <a:t>Ontwikkelpunten </a:t>
            </a:r>
            <a:endParaRPr lang="nl-NL" sz="32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4375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vak 12"/>
          <p:cNvSpPr txBox="1"/>
          <p:nvPr/>
        </p:nvSpPr>
        <p:spPr>
          <a:xfrm rot="-300000">
            <a:off x="3703621" y="4504765"/>
            <a:ext cx="3769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</a:rPr>
              <a:t>Randvoorwaarden</a:t>
            </a:r>
            <a:endParaRPr lang="nl-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19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wie?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lvl="0"/>
            <a:r>
              <a:rPr lang="nl-NL" b="1" dirty="0" smtClean="0"/>
              <a:t>Eerstelijns zorgverleners</a:t>
            </a:r>
            <a:r>
              <a:rPr lang="nl-NL" dirty="0" smtClean="0"/>
              <a:t> </a:t>
            </a:r>
            <a:r>
              <a:rPr lang="nl-NL" dirty="0"/>
              <a:t>die zelfmanagement optimaal willen ondersteunen en hierin een volgende stap willen </a:t>
            </a:r>
            <a:r>
              <a:rPr lang="nl-NL" dirty="0" smtClean="0"/>
              <a:t>zetten</a:t>
            </a:r>
            <a:endParaRPr lang="nl-NL" dirty="0"/>
          </a:p>
          <a:p>
            <a:pPr lvl="0"/>
            <a:r>
              <a:rPr lang="nl-NL" b="1" dirty="0"/>
              <a:t>Managers</a:t>
            </a:r>
            <a:r>
              <a:rPr lang="nl-NL" dirty="0"/>
              <a:t> van een </a:t>
            </a:r>
            <a:r>
              <a:rPr lang="nl-NL" dirty="0" smtClean="0"/>
              <a:t>eerstelijns zorggroep/ gezondheidscentrum </a:t>
            </a:r>
            <a:r>
              <a:rPr lang="nl-NL" dirty="0"/>
              <a:t>die </a:t>
            </a:r>
            <a:r>
              <a:rPr lang="nl-NL" dirty="0" smtClean="0"/>
              <a:t>met </a:t>
            </a:r>
            <a:r>
              <a:rPr lang="nl-NL" dirty="0"/>
              <a:t>hun </a:t>
            </a:r>
            <a:r>
              <a:rPr lang="nl-NL" dirty="0" smtClean="0"/>
              <a:t>team </a:t>
            </a:r>
            <a:r>
              <a:rPr lang="nl-NL" dirty="0"/>
              <a:t>een koers op zelfmanagement willen </a:t>
            </a:r>
            <a:r>
              <a:rPr lang="nl-NL" dirty="0" smtClean="0"/>
              <a:t>bepalen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65801115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 Vilans 2012">
  <a:themeElements>
    <a:clrScheme name="vilans">
      <a:dk1>
        <a:srgbClr val="000000"/>
      </a:dk1>
      <a:lt1>
        <a:srgbClr val="FFFFFF"/>
      </a:lt1>
      <a:dk2>
        <a:srgbClr val="009EE0"/>
      </a:dk2>
      <a:lt2>
        <a:srgbClr val="E2007A"/>
      </a:lt2>
      <a:accent1>
        <a:srgbClr val="4C6600"/>
      </a:accent1>
      <a:accent2>
        <a:srgbClr val="003882"/>
      </a:accent2>
      <a:accent3>
        <a:srgbClr val="5E356F"/>
      </a:accent3>
      <a:accent4>
        <a:srgbClr val="000000"/>
      </a:accent4>
      <a:accent5>
        <a:srgbClr val="C4C700"/>
      </a:accent5>
      <a:accent6>
        <a:srgbClr val="E63E49"/>
      </a:accent6>
      <a:hlink>
        <a:srgbClr val="5E356F"/>
      </a:hlink>
      <a:folHlink>
        <a:srgbClr val="008A89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solidFill>
          <a:schemeClr val="accent1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Vilans 2012</Template>
  <TotalTime>137</TotalTime>
  <Words>324</Words>
  <Application>Microsoft Office PowerPoint</Application>
  <PresentationFormat>Diavoorstelling (4:3)</PresentationFormat>
  <Paragraphs>69</Paragraphs>
  <Slides>16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Presentatie Vilans 2012</vt:lpstr>
      <vt:lpstr>Dia 1</vt:lpstr>
      <vt:lpstr>Opbouw </vt:lpstr>
      <vt:lpstr>Enkele vragen</vt:lpstr>
      <vt:lpstr>Dia 4</vt:lpstr>
      <vt:lpstr>Zelfmanagement is …</vt:lpstr>
      <vt:lpstr>Zelfmanagement betekent …</vt:lpstr>
      <vt:lpstr>Dia 7</vt:lpstr>
      <vt:lpstr>Wat is Zelfmanagementkompas?</vt:lpstr>
      <vt:lpstr>Voor wie?</vt:lpstr>
      <vt:lpstr>Domeinen ZM-kompas</vt:lpstr>
      <vt:lpstr> </vt:lpstr>
      <vt:lpstr>Dia 12</vt:lpstr>
      <vt:lpstr>Hoe kun je aan de slag?</vt:lpstr>
      <vt:lpstr>Dia 14</vt:lpstr>
      <vt:lpstr>Dia 15</vt:lpstr>
      <vt:lpstr>Dank voor jullie aandacht!</vt:lpstr>
    </vt:vector>
  </TitlesOfParts>
  <Company>Sekondant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Engels, Jeanny</dc:creator>
  <cp:lastModifiedBy>Your User Name</cp:lastModifiedBy>
  <cp:revision>16</cp:revision>
  <dcterms:created xsi:type="dcterms:W3CDTF">2013-09-29T13:47:13Z</dcterms:created>
  <dcterms:modified xsi:type="dcterms:W3CDTF">2013-11-14T21:50:50Z</dcterms:modified>
</cp:coreProperties>
</file>