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mp4" ContentType="video/unknown"/>
  <Default Extension="rels" ContentType="application/vnd.openxmlformats-package.relationships+xml"/>
  <Default Extension="vml" ContentType="application/vnd.openxmlformats-officedocument.vmlDrawing"/>
  <Default Extension="gif" ContentType="image/gi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0.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1.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2.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3.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4" r:id="rId1"/>
    <p:sldMasterId id="2147486096" r:id="rId2"/>
    <p:sldMasterId id="2147486161" r:id="rId3"/>
    <p:sldMasterId id="2147486247" r:id="rId4"/>
    <p:sldMasterId id="2147486509" r:id="rId5"/>
    <p:sldMasterId id="2147486597" r:id="rId6"/>
    <p:sldMasterId id="2147486726" r:id="rId7"/>
    <p:sldMasterId id="2147486840" r:id="rId8"/>
    <p:sldMasterId id="2147486870" r:id="rId9"/>
    <p:sldMasterId id="2147486921" r:id="rId10"/>
    <p:sldMasterId id="2147487044" r:id="rId11"/>
    <p:sldMasterId id="2147487176" r:id="rId12"/>
    <p:sldMasterId id="2147487254" r:id="rId13"/>
    <p:sldMasterId id="2147487320" r:id="rId14"/>
  </p:sldMasterIdLst>
  <p:notesMasterIdLst>
    <p:notesMasterId r:id="rId62"/>
  </p:notesMasterIdLst>
  <p:handoutMasterIdLst>
    <p:handoutMasterId r:id="rId63"/>
  </p:handoutMasterIdLst>
  <p:sldIdLst>
    <p:sldId id="2868" r:id="rId15"/>
    <p:sldId id="2897" r:id="rId16"/>
    <p:sldId id="2715" r:id="rId17"/>
    <p:sldId id="2881" r:id="rId18"/>
    <p:sldId id="2891" r:id="rId19"/>
    <p:sldId id="2890" r:id="rId20"/>
    <p:sldId id="2885" r:id="rId21"/>
    <p:sldId id="2673" r:id="rId22"/>
    <p:sldId id="2889" r:id="rId23"/>
    <p:sldId id="2771" r:id="rId24"/>
    <p:sldId id="2772" r:id="rId25"/>
    <p:sldId id="2794" r:id="rId26"/>
    <p:sldId id="2650" r:id="rId27"/>
    <p:sldId id="2797" r:id="rId28"/>
    <p:sldId id="2879" r:id="rId29"/>
    <p:sldId id="2893" r:id="rId30"/>
    <p:sldId id="2849" r:id="rId31"/>
    <p:sldId id="2892" r:id="rId32"/>
    <p:sldId id="2898" r:id="rId33"/>
    <p:sldId id="2750" r:id="rId34"/>
    <p:sldId id="2707" r:id="rId35"/>
    <p:sldId id="2637" r:id="rId36"/>
    <p:sldId id="2833" r:id="rId37"/>
    <p:sldId id="2595" r:id="rId38"/>
    <p:sldId id="2837" r:id="rId39"/>
    <p:sldId id="2878" r:id="rId40"/>
    <p:sldId id="2884" r:id="rId41"/>
    <p:sldId id="2882" r:id="rId42"/>
    <p:sldId id="2883" r:id="rId43"/>
    <p:sldId id="2665" r:id="rId44"/>
    <p:sldId id="2619" r:id="rId45"/>
    <p:sldId id="2656" r:id="rId46"/>
    <p:sldId id="2799" r:id="rId47"/>
    <p:sldId id="2894" r:id="rId48"/>
    <p:sldId id="2831" r:id="rId49"/>
    <p:sldId id="2832" r:id="rId50"/>
    <p:sldId id="2830" r:id="rId51"/>
    <p:sldId id="2389" r:id="rId52"/>
    <p:sldId id="2689" r:id="rId53"/>
    <p:sldId id="2776" r:id="rId54"/>
    <p:sldId id="2583" r:id="rId55"/>
    <p:sldId id="2584" r:id="rId56"/>
    <p:sldId id="2895" r:id="rId57"/>
    <p:sldId id="2896" r:id="rId58"/>
    <p:sldId id="2552" r:id="rId59"/>
    <p:sldId id="2796" r:id="rId60"/>
    <p:sldId id="2767" r:id="rId61"/>
  </p:sldIdLst>
  <p:sldSz cx="10287000" cy="6858000" type="35mm"/>
  <p:notesSz cx="7315200" cy="9601200"/>
  <p:defaultTextStyle>
    <a:defPPr>
      <a:defRPr lang="nl-NL"/>
    </a:defPPr>
    <a:lvl1pPr algn="ctr" rtl="0" eaLnBrk="0" fontAlgn="base" hangingPunct="0">
      <a:spcBef>
        <a:spcPct val="50000"/>
      </a:spcBef>
      <a:spcAft>
        <a:spcPct val="0"/>
      </a:spcAft>
      <a:defRPr sz="2800" b="1" kern="1200">
        <a:solidFill>
          <a:schemeClr val="tx1"/>
        </a:solidFill>
        <a:latin typeface="Arial" charset="0"/>
        <a:ea typeface="+mn-ea"/>
        <a:cs typeface="Arial" charset="0"/>
      </a:defRPr>
    </a:lvl1pPr>
    <a:lvl2pPr marL="457200" algn="ctr" rtl="0" eaLnBrk="0" fontAlgn="base" hangingPunct="0">
      <a:spcBef>
        <a:spcPct val="50000"/>
      </a:spcBef>
      <a:spcAft>
        <a:spcPct val="0"/>
      </a:spcAft>
      <a:defRPr sz="2800" b="1" kern="1200">
        <a:solidFill>
          <a:schemeClr val="tx1"/>
        </a:solidFill>
        <a:latin typeface="Arial" charset="0"/>
        <a:ea typeface="+mn-ea"/>
        <a:cs typeface="Arial" charset="0"/>
      </a:defRPr>
    </a:lvl2pPr>
    <a:lvl3pPr marL="914400" algn="ctr" rtl="0" eaLnBrk="0" fontAlgn="base" hangingPunct="0">
      <a:spcBef>
        <a:spcPct val="50000"/>
      </a:spcBef>
      <a:spcAft>
        <a:spcPct val="0"/>
      </a:spcAft>
      <a:defRPr sz="2800" b="1" kern="1200">
        <a:solidFill>
          <a:schemeClr val="tx1"/>
        </a:solidFill>
        <a:latin typeface="Arial" charset="0"/>
        <a:ea typeface="+mn-ea"/>
        <a:cs typeface="Arial" charset="0"/>
      </a:defRPr>
    </a:lvl3pPr>
    <a:lvl4pPr marL="1371600" algn="ctr" rtl="0" eaLnBrk="0" fontAlgn="base" hangingPunct="0">
      <a:spcBef>
        <a:spcPct val="50000"/>
      </a:spcBef>
      <a:spcAft>
        <a:spcPct val="0"/>
      </a:spcAft>
      <a:defRPr sz="2800" b="1" kern="1200">
        <a:solidFill>
          <a:schemeClr val="tx1"/>
        </a:solidFill>
        <a:latin typeface="Arial" charset="0"/>
        <a:ea typeface="+mn-ea"/>
        <a:cs typeface="Arial" charset="0"/>
      </a:defRPr>
    </a:lvl4pPr>
    <a:lvl5pPr marL="1828800" algn="ctr" rtl="0" eaLnBrk="0" fontAlgn="base" hangingPunct="0">
      <a:spcBef>
        <a:spcPct val="50000"/>
      </a:spcBef>
      <a:spcAft>
        <a:spcPct val="0"/>
      </a:spcAft>
      <a:defRPr sz="2800" b="1" kern="1200">
        <a:solidFill>
          <a:schemeClr val="tx1"/>
        </a:solidFill>
        <a:latin typeface="Arial" charset="0"/>
        <a:ea typeface="+mn-ea"/>
        <a:cs typeface="Arial" charset="0"/>
      </a:defRPr>
    </a:lvl5pPr>
    <a:lvl6pPr marL="2286000" algn="l" defTabSz="914400" rtl="0" eaLnBrk="1" latinLnBrk="0" hangingPunct="1">
      <a:defRPr sz="2800" b="1" kern="1200">
        <a:solidFill>
          <a:schemeClr val="tx1"/>
        </a:solidFill>
        <a:latin typeface="Arial" charset="0"/>
        <a:ea typeface="+mn-ea"/>
        <a:cs typeface="Arial" charset="0"/>
      </a:defRPr>
    </a:lvl6pPr>
    <a:lvl7pPr marL="2743200" algn="l" defTabSz="914400" rtl="0" eaLnBrk="1" latinLnBrk="0" hangingPunct="1">
      <a:defRPr sz="2800" b="1" kern="1200">
        <a:solidFill>
          <a:schemeClr val="tx1"/>
        </a:solidFill>
        <a:latin typeface="Arial" charset="0"/>
        <a:ea typeface="+mn-ea"/>
        <a:cs typeface="Arial" charset="0"/>
      </a:defRPr>
    </a:lvl7pPr>
    <a:lvl8pPr marL="3200400" algn="l" defTabSz="914400" rtl="0" eaLnBrk="1" latinLnBrk="0" hangingPunct="1">
      <a:defRPr sz="2800" b="1" kern="1200">
        <a:solidFill>
          <a:schemeClr val="tx1"/>
        </a:solidFill>
        <a:latin typeface="Arial" charset="0"/>
        <a:ea typeface="+mn-ea"/>
        <a:cs typeface="Arial" charset="0"/>
      </a:defRPr>
    </a:lvl8pPr>
    <a:lvl9pPr marL="3657600" algn="l" defTabSz="914400" rtl="0" eaLnBrk="1" latinLnBrk="0" hangingPunct="1">
      <a:defRPr sz="2800" b="1"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00FF"/>
    <a:srgbClr val="FF7C80"/>
    <a:srgbClr val="FFCC99"/>
    <a:srgbClr val="E6E6E6"/>
    <a:srgbClr val="990000"/>
    <a:srgbClr val="0000FF"/>
    <a:srgbClr val="A6A6A6"/>
    <a:srgbClr val="535355"/>
    <a:srgbClr val="5454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88" autoAdjust="0"/>
    <p:restoredTop sz="97985" autoAdjust="0"/>
  </p:normalViewPr>
  <p:slideViewPr>
    <p:cSldViewPr snapToGrid="0">
      <p:cViewPr>
        <p:scale>
          <a:sx n="70" d="100"/>
          <a:sy n="70" d="100"/>
        </p:scale>
        <p:origin x="-1122" y="-96"/>
      </p:cViewPr>
      <p:guideLst>
        <p:guide orient="horz" pos="2352"/>
        <p:guide pos="3236"/>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100" d="100"/>
        <a:sy n="100" d="100"/>
      </p:scale>
      <p:origin x="0" y="0"/>
    </p:cViewPr>
  </p:notesTextViewPr>
  <p:sorterViewPr>
    <p:cViewPr>
      <p:scale>
        <a:sx n="193" d="100"/>
        <a:sy n="193" d="100"/>
      </p:scale>
      <p:origin x="0" y="0"/>
    </p:cViewPr>
  </p:sorterViewPr>
  <p:notesViewPr>
    <p:cSldViewPr snapToGrid="0">
      <p:cViewPr>
        <p:scale>
          <a:sx n="100" d="100"/>
          <a:sy n="100" d="100"/>
        </p:scale>
        <p:origin x="-1506" y="540"/>
      </p:cViewPr>
      <p:guideLst>
        <p:guide orient="horz" pos="3024"/>
        <p:guide pos="2305"/>
      </p:guideLst>
    </p:cSldViewPr>
  </p:notes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slide" Target="slides/slide39.xml"/><Relationship Id="rId54" Type="http://schemas.openxmlformats.org/officeDocument/2006/relationships/slide" Target="slides/slide40.xml"/><Relationship Id="rId55" Type="http://schemas.openxmlformats.org/officeDocument/2006/relationships/slide" Target="slides/slide41.xml"/><Relationship Id="rId56" Type="http://schemas.openxmlformats.org/officeDocument/2006/relationships/slide" Target="slides/slide42.xml"/><Relationship Id="rId57" Type="http://schemas.openxmlformats.org/officeDocument/2006/relationships/slide" Target="slides/slide43.xml"/><Relationship Id="rId58" Type="http://schemas.openxmlformats.org/officeDocument/2006/relationships/slide" Target="slides/slide44.xml"/><Relationship Id="rId59" Type="http://schemas.openxmlformats.org/officeDocument/2006/relationships/slide" Target="slides/slide4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60" Type="http://schemas.openxmlformats.org/officeDocument/2006/relationships/slide" Target="slides/slide46.xml"/><Relationship Id="rId61" Type="http://schemas.openxmlformats.org/officeDocument/2006/relationships/slide" Target="slides/slide47.xml"/><Relationship Id="rId62" Type="http://schemas.openxmlformats.org/officeDocument/2006/relationships/notesMaster" Target="notesMasters/notesMaster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_rels/viewProps.xml.rels><?xml version="1.0" encoding="UTF-8" standalone="yes"?>
<Relationships xmlns="http://schemas.openxmlformats.org/package/2006/relationships"><Relationship Id="rId3" Type="http://schemas.openxmlformats.org/officeDocument/2006/relationships/slide" Target="slides/slide6.xml"/><Relationship Id="rId4" Type="http://schemas.openxmlformats.org/officeDocument/2006/relationships/slide" Target="slides/slide25.xml"/><Relationship Id="rId5" Type="http://schemas.openxmlformats.org/officeDocument/2006/relationships/slide" Target="slides/slide26.xml"/><Relationship Id="rId6" Type="http://schemas.openxmlformats.org/officeDocument/2006/relationships/slide" Target="slides/slide31.xml"/><Relationship Id="rId7" Type="http://schemas.openxmlformats.org/officeDocument/2006/relationships/slide" Target="slides/slide38.xml"/><Relationship Id="rId8" Type="http://schemas.openxmlformats.org/officeDocument/2006/relationships/slide" Target="slides/slide39.xml"/><Relationship Id="rId9" Type="http://schemas.openxmlformats.org/officeDocument/2006/relationships/slide" Target="slides/slide43.xml"/><Relationship Id="rId10" Type="http://schemas.openxmlformats.org/officeDocument/2006/relationships/slide" Target="slides/slide44.xml"/><Relationship Id="rId1" Type="http://schemas.openxmlformats.org/officeDocument/2006/relationships/slide" Target="slides/slide1.xml"/><Relationship Id="rId2"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tx2">
                <a:lumMod val="60000"/>
                <a:lumOff val="40000"/>
              </a:schemeClr>
            </a:solidFill>
            <a:ln>
              <a:noFill/>
            </a:ln>
            <a:effectLst/>
          </c:spPr>
          <c:invertIfNegative val="0"/>
          <c:cat>
            <c:strRef>
              <c:f>Sheet1!$C$5:$C$17</c:f>
              <c:strCache>
                <c:ptCount val="13"/>
                <c:pt idx="0">
                  <c:v>Italië</c:v>
                </c:pt>
                <c:pt idx="1">
                  <c:v>Cyprus</c:v>
                </c:pt>
                <c:pt idx="2">
                  <c:v>Spanje/Denemarken</c:v>
                </c:pt>
                <c:pt idx="3">
                  <c:v>Oostenrijk</c:v>
                </c:pt>
                <c:pt idx="4">
                  <c:v>Portugal</c:v>
                </c:pt>
                <c:pt idx="5">
                  <c:v>Zweden</c:v>
                </c:pt>
                <c:pt idx="6">
                  <c:v>Noorwegen</c:v>
                </c:pt>
                <c:pt idx="7">
                  <c:v>Zweden</c:v>
                </c:pt>
                <c:pt idx="8">
                  <c:v>GB/Frankrijk/Finland/Griekenland</c:v>
                </c:pt>
                <c:pt idx="9">
                  <c:v>Belgie</c:v>
                </c:pt>
                <c:pt idx="10">
                  <c:v>Duitsland</c:v>
                </c:pt>
                <c:pt idx="11">
                  <c:v>Malta</c:v>
                </c:pt>
                <c:pt idx="12">
                  <c:v>Nederland</c:v>
                </c:pt>
              </c:strCache>
            </c:strRef>
          </c:cat>
          <c:val>
            <c:numRef>
              <c:f>Sheet1!$D$5:$D$17</c:f>
              <c:numCache>
                <c:formatCode>General</c:formatCode>
                <c:ptCount val="13"/>
                <c:pt idx="0">
                  <c:v>13.46092503987241</c:v>
                </c:pt>
                <c:pt idx="1">
                  <c:v>30.68580542264752</c:v>
                </c:pt>
                <c:pt idx="2">
                  <c:v>47.40031897926633</c:v>
                </c:pt>
                <c:pt idx="3">
                  <c:v>50.46251993620414</c:v>
                </c:pt>
                <c:pt idx="4">
                  <c:v>56.26794258373207</c:v>
                </c:pt>
                <c:pt idx="5">
                  <c:v>60.9250398724083</c:v>
                </c:pt>
                <c:pt idx="6">
                  <c:v>62.4561403508772</c:v>
                </c:pt>
                <c:pt idx="7">
                  <c:v>66.60287081339712</c:v>
                </c:pt>
                <c:pt idx="8">
                  <c:v>100.0</c:v>
                </c:pt>
                <c:pt idx="9">
                  <c:v>151.0685805422648</c:v>
                </c:pt>
                <c:pt idx="10">
                  <c:v>152.280701754386</c:v>
                </c:pt>
                <c:pt idx="11">
                  <c:v>169.5693779904307</c:v>
                </c:pt>
                <c:pt idx="12">
                  <c:v>187.1132376395534</c:v>
                </c:pt>
              </c:numCache>
            </c:numRef>
          </c:val>
        </c:ser>
        <c:dLbls>
          <c:showLegendKey val="0"/>
          <c:showVal val="0"/>
          <c:showCatName val="0"/>
          <c:showSerName val="0"/>
          <c:showPercent val="0"/>
          <c:showBubbleSize val="0"/>
        </c:dLbls>
        <c:gapWidth val="100"/>
        <c:overlap val="-27"/>
        <c:axId val="2124842200"/>
        <c:axId val="2124851672"/>
      </c:barChart>
      <c:catAx>
        <c:axId val="2124842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nl-NL"/>
          </a:p>
        </c:txPr>
        <c:crossAx val="2124851672"/>
        <c:crosses val="autoZero"/>
        <c:auto val="1"/>
        <c:lblAlgn val="ctr"/>
        <c:lblOffset val="100"/>
        <c:noMultiLvlLbl val="0"/>
      </c:catAx>
      <c:valAx>
        <c:axId val="2124851672"/>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nl-NL"/>
          </a:p>
        </c:txPr>
        <c:crossAx val="2124842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NL"/>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B8B17A-467C-451F-93BD-0500291FA6ED}"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936D2B56-45CD-43C1-8826-3B916C83AAA4}">
      <dgm:prSet phldrT="[Text]" custT="1"/>
      <dgm:spPr>
        <a:solidFill>
          <a:srgbClr val="00FF00"/>
        </a:solidFill>
        <a:ln>
          <a:noFill/>
        </a:ln>
      </dgm:spPr>
      <dgm:t>
        <a:bodyPr/>
        <a:lstStyle/>
        <a:p>
          <a:r>
            <a:rPr lang="nl-NL" sz="3200" b="1" dirty="0" err="1" smtClean="0">
              <a:solidFill>
                <a:schemeClr val="bg2"/>
              </a:solidFill>
            </a:rPr>
            <a:t>OVER-behandeling</a:t>
          </a:r>
          <a:endParaRPr lang="en-GB" sz="2800" b="1" dirty="0">
            <a:solidFill>
              <a:schemeClr val="bg2"/>
            </a:solidFill>
          </a:endParaRPr>
        </a:p>
      </dgm:t>
    </dgm:pt>
    <dgm:pt modelId="{ECD22BCE-A1E1-485F-ACFF-B2D538196BDC}" type="parTrans" cxnId="{6547C768-DFB1-412B-966D-58537C325620}">
      <dgm:prSet/>
      <dgm:spPr/>
      <dgm:t>
        <a:bodyPr/>
        <a:lstStyle/>
        <a:p>
          <a:endParaRPr lang="en-GB" sz="2000"/>
        </a:p>
      </dgm:t>
    </dgm:pt>
    <dgm:pt modelId="{76198F71-8DA7-4362-8FDC-BF45861D6910}" type="sibTrans" cxnId="{6547C768-DFB1-412B-966D-58537C325620}">
      <dgm:prSet custT="1"/>
      <dgm:spPr>
        <a:solidFill>
          <a:srgbClr val="FF00FF"/>
        </a:solidFill>
      </dgm:spPr>
      <dgm:t>
        <a:bodyPr/>
        <a:lstStyle/>
        <a:p>
          <a:endParaRPr lang="en-GB" sz="5400"/>
        </a:p>
      </dgm:t>
    </dgm:pt>
    <dgm:pt modelId="{B6A6EEBB-3A4D-4029-8562-01295AFBD136}">
      <dgm:prSet phldrT="[Text]" custT="1"/>
      <dgm:spPr>
        <a:solidFill>
          <a:srgbClr val="00FF00"/>
        </a:solidFill>
        <a:ln>
          <a:noFill/>
        </a:ln>
      </dgm:spPr>
      <dgm:t>
        <a:bodyPr/>
        <a:lstStyle/>
        <a:p>
          <a:r>
            <a:rPr lang="nl-NL" sz="3200" b="1" dirty="0" smtClean="0">
              <a:solidFill>
                <a:schemeClr val="bg2"/>
              </a:solidFill>
            </a:rPr>
            <a:t>ONDER-behandeling</a:t>
          </a:r>
          <a:endParaRPr lang="en-GB" sz="2800" b="1" dirty="0">
            <a:solidFill>
              <a:schemeClr val="bg2"/>
            </a:solidFill>
          </a:endParaRPr>
        </a:p>
      </dgm:t>
    </dgm:pt>
    <dgm:pt modelId="{B35ADCF3-ECE6-4FF4-AA48-C662443F303E}" type="parTrans" cxnId="{9BC1BA92-224F-4622-A844-47E503C648D5}">
      <dgm:prSet/>
      <dgm:spPr/>
      <dgm:t>
        <a:bodyPr/>
        <a:lstStyle/>
        <a:p>
          <a:endParaRPr lang="en-GB" sz="2000"/>
        </a:p>
      </dgm:t>
    </dgm:pt>
    <dgm:pt modelId="{F44EF94F-07FA-4E8D-8D63-525E873A1BFB}" type="sibTrans" cxnId="{9BC1BA92-224F-4622-A844-47E503C648D5}">
      <dgm:prSet custT="1"/>
      <dgm:spPr>
        <a:solidFill>
          <a:srgbClr val="FF00FF"/>
        </a:solidFill>
      </dgm:spPr>
      <dgm:t>
        <a:bodyPr/>
        <a:lstStyle/>
        <a:p>
          <a:endParaRPr lang="en-GB" sz="5400"/>
        </a:p>
      </dgm:t>
    </dgm:pt>
    <dgm:pt modelId="{0878EB00-642D-408E-822C-F51B58237E84}" type="pres">
      <dgm:prSet presAssocID="{E6B8B17A-467C-451F-93BD-0500291FA6ED}" presName="cycle" presStyleCnt="0">
        <dgm:presLayoutVars>
          <dgm:dir/>
          <dgm:resizeHandles val="exact"/>
        </dgm:presLayoutVars>
      </dgm:prSet>
      <dgm:spPr/>
      <dgm:t>
        <a:bodyPr/>
        <a:lstStyle/>
        <a:p>
          <a:endParaRPr lang="en-GB"/>
        </a:p>
      </dgm:t>
    </dgm:pt>
    <dgm:pt modelId="{DAFFF2B6-895A-4A2B-864A-5CD87555B4B8}" type="pres">
      <dgm:prSet presAssocID="{936D2B56-45CD-43C1-8826-3B916C83AAA4}" presName="node" presStyleLbl="node1" presStyleIdx="0" presStyleCnt="2">
        <dgm:presLayoutVars>
          <dgm:bulletEnabled val="1"/>
        </dgm:presLayoutVars>
      </dgm:prSet>
      <dgm:spPr/>
      <dgm:t>
        <a:bodyPr/>
        <a:lstStyle/>
        <a:p>
          <a:endParaRPr lang="en-GB"/>
        </a:p>
      </dgm:t>
    </dgm:pt>
    <dgm:pt modelId="{BF75D055-2C4B-46A1-8184-81FB9FCE0E3D}" type="pres">
      <dgm:prSet presAssocID="{76198F71-8DA7-4362-8FDC-BF45861D6910}" presName="sibTrans" presStyleLbl="sibTrans2D1" presStyleIdx="0" presStyleCnt="2"/>
      <dgm:spPr/>
      <dgm:t>
        <a:bodyPr/>
        <a:lstStyle/>
        <a:p>
          <a:endParaRPr lang="en-GB"/>
        </a:p>
      </dgm:t>
    </dgm:pt>
    <dgm:pt modelId="{232CA34F-6C11-4CD6-86F8-0DDC6B0406EB}" type="pres">
      <dgm:prSet presAssocID="{76198F71-8DA7-4362-8FDC-BF45861D6910}" presName="connectorText" presStyleLbl="sibTrans2D1" presStyleIdx="0" presStyleCnt="2"/>
      <dgm:spPr/>
      <dgm:t>
        <a:bodyPr/>
        <a:lstStyle/>
        <a:p>
          <a:endParaRPr lang="en-GB"/>
        </a:p>
      </dgm:t>
    </dgm:pt>
    <dgm:pt modelId="{98CBE93C-3F70-43AC-989D-B30B0410AB83}" type="pres">
      <dgm:prSet presAssocID="{B6A6EEBB-3A4D-4029-8562-01295AFBD136}" presName="node" presStyleLbl="node1" presStyleIdx="1" presStyleCnt="2">
        <dgm:presLayoutVars>
          <dgm:bulletEnabled val="1"/>
        </dgm:presLayoutVars>
      </dgm:prSet>
      <dgm:spPr/>
      <dgm:t>
        <a:bodyPr/>
        <a:lstStyle/>
        <a:p>
          <a:endParaRPr lang="en-GB"/>
        </a:p>
      </dgm:t>
    </dgm:pt>
    <dgm:pt modelId="{3977FFF6-D5BE-4C3A-9CDD-9441EDA0B06E}" type="pres">
      <dgm:prSet presAssocID="{F44EF94F-07FA-4E8D-8D63-525E873A1BFB}" presName="sibTrans" presStyleLbl="sibTrans2D1" presStyleIdx="1" presStyleCnt="2"/>
      <dgm:spPr/>
      <dgm:t>
        <a:bodyPr/>
        <a:lstStyle/>
        <a:p>
          <a:endParaRPr lang="en-GB"/>
        </a:p>
      </dgm:t>
    </dgm:pt>
    <dgm:pt modelId="{458FB189-8D2B-458F-B9CC-74422142959C}" type="pres">
      <dgm:prSet presAssocID="{F44EF94F-07FA-4E8D-8D63-525E873A1BFB}" presName="connectorText" presStyleLbl="sibTrans2D1" presStyleIdx="1" presStyleCnt="2"/>
      <dgm:spPr/>
      <dgm:t>
        <a:bodyPr/>
        <a:lstStyle/>
        <a:p>
          <a:endParaRPr lang="en-GB"/>
        </a:p>
      </dgm:t>
    </dgm:pt>
  </dgm:ptLst>
  <dgm:cxnLst>
    <dgm:cxn modelId="{6547C768-DFB1-412B-966D-58537C325620}" srcId="{E6B8B17A-467C-451F-93BD-0500291FA6ED}" destId="{936D2B56-45CD-43C1-8826-3B916C83AAA4}" srcOrd="0" destOrd="0" parTransId="{ECD22BCE-A1E1-485F-ACFF-B2D538196BDC}" sibTransId="{76198F71-8DA7-4362-8FDC-BF45861D6910}"/>
    <dgm:cxn modelId="{71AF629A-E0C9-4F92-9943-4ED7FD512522}" type="presOf" srcId="{76198F71-8DA7-4362-8FDC-BF45861D6910}" destId="{BF75D055-2C4B-46A1-8184-81FB9FCE0E3D}" srcOrd="0" destOrd="0" presId="urn:microsoft.com/office/officeart/2005/8/layout/cycle2"/>
    <dgm:cxn modelId="{9BC1BA92-224F-4622-A844-47E503C648D5}" srcId="{E6B8B17A-467C-451F-93BD-0500291FA6ED}" destId="{B6A6EEBB-3A4D-4029-8562-01295AFBD136}" srcOrd="1" destOrd="0" parTransId="{B35ADCF3-ECE6-4FF4-AA48-C662443F303E}" sibTransId="{F44EF94F-07FA-4E8D-8D63-525E873A1BFB}"/>
    <dgm:cxn modelId="{8B9FFCB3-8A8E-4527-A8C6-9DDC45EC22C8}" type="presOf" srcId="{B6A6EEBB-3A4D-4029-8562-01295AFBD136}" destId="{98CBE93C-3F70-43AC-989D-B30B0410AB83}" srcOrd="0" destOrd="0" presId="urn:microsoft.com/office/officeart/2005/8/layout/cycle2"/>
    <dgm:cxn modelId="{AB60B8FD-5F8A-4875-8E00-5BF29BAF287C}" type="presOf" srcId="{936D2B56-45CD-43C1-8826-3B916C83AAA4}" destId="{DAFFF2B6-895A-4A2B-864A-5CD87555B4B8}" srcOrd="0" destOrd="0" presId="urn:microsoft.com/office/officeart/2005/8/layout/cycle2"/>
    <dgm:cxn modelId="{D1B3CD31-E907-4AC0-90E5-EB7F6A1BD169}" type="presOf" srcId="{E6B8B17A-467C-451F-93BD-0500291FA6ED}" destId="{0878EB00-642D-408E-822C-F51B58237E84}" srcOrd="0" destOrd="0" presId="urn:microsoft.com/office/officeart/2005/8/layout/cycle2"/>
    <dgm:cxn modelId="{B3775255-DF9B-4230-9360-D0AD325628EF}" type="presOf" srcId="{F44EF94F-07FA-4E8D-8D63-525E873A1BFB}" destId="{458FB189-8D2B-458F-B9CC-74422142959C}" srcOrd="1" destOrd="0" presId="urn:microsoft.com/office/officeart/2005/8/layout/cycle2"/>
    <dgm:cxn modelId="{DBB23566-7FC6-4D63-AFFF-1C4B3DBBFB03}" type="presOf" srcId="{76198F71-8DA7-4362-8FDC-BF45861D6910}" destId="{232CA34F-6C11-4CD6-86F8-0DDC6B0406EB}" srcOrd="1" destOrd="0" presId="urn:microsoft.com/office/officeart/2005/8/layout/cycle2"/>
    <dgm:cxn modelId="{77A5234E-0D27-44B3-B0BC-AD6BD7541D60}" type="presOf" srcId="{F44EF94F-07FA-4E8D-8D63-525E873A1BFB}" destId="{3977FFF6-D5BE-4C3A-9CDD-9441EDA0B06E}" srcOrd="0" destOrd="0" presId="urn:microsoft.com/office/officeart/2005/8/layout/cycle2"/>
    <dgm:cxn modelId="{0961DB7E-D059-43F9-802D-5063AA3E261A}" type="presParOf" srcId="{0878EB00-642D-408E-822C-F51B58237E84}" destId="{DAFFF2B6-895A-4A2B-864A-5CD87555B4B8}" srcOrd="0" destOrd="0" presId="urn:microsoft.com/office/officeart/2005/8/layout/cycle2"/>
    <dgm:cxn modelId="{470E2476-8809-451A-95F7-9752BCADD7D7}" type="presParOf" srcId="{0878EB00-642D-408E-822C-F51B58237E84}" destId="{BF75D055-2C4B-46A1-8184-81FB9FCE0E3D}" srcOrd="1" destOrd="0" presId="urn:microsoft.com/office/officeart/2005/8/layout/cycle2"/>
    <dgm:cxn modelId="{3059A005-DFF1-4CE7-9E62-406435ED8E37}" type="presParOf" srcId="{BF75D055-2C4B-46A1-8184-81FB9FCE0E3D}" destId="{232CA34F-6C11-4CD6-86F8-0DDC6B0406EB}" srcOrd="0" destOrd="0" presId="urn:microsoft.com/office/officeart/2005/8/layout/cycle2"/>
    <dgm:cxn modelId="{AB857942-A97B-4FA6-B6F7-592004B6A60B}" type="presParOf" srcId="{0878EB00-642D-408E-822C-F51B58237E84}" destId="{98CBE93C-3F70-43AC-989D-B30B0410AB83}" srcOrd="2" destOrd="0" presId="urn:microsoft.com/office/officeart/2005/8/layout/cycle2"/>
    <dgm:cxn modelId="{B69F287A-E191-481B-9101-55B3839E8174}" type="presParOf" srcId="{0878EB00-642D-408E-822C-F51B58237E84}" destId="{3977FFF6-D5BE-4C3A-9CDD-9441EDA0B06E}" srcOrd="3" destOrd="0" presId="urn:microsoft.com/office/officeart/2005/8/layout/cycle2"/>
    <dgm:cxn modelId="{562EEDF5-1B4D-47F9-8203-5D645469C271}" type="presParOf" srcId="{3977FFF6-D5BE-4C3A-9CDD-9441EDA0B06E}" destId="{458FB189-8D2B-458F-B9CC-74422142959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BF85A8-71D2-4B55-92A4-8F3C7328264F}"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en-GB"/>
        </a:p>
      </dgm:t>
    </dgm:pt>
    <dgm:pt modelId="{ADDCEE33-13AB-4C38-96B0-BC38396AC5B6}">
      <dgm:prSet phldrT="[Text]" custT="1"/>
      <dgm:spPr>
        <a:solidFill>
          <a:schemeClr val="accent2">
            <a:lumMod val="75000"/>
          </a:schemeClr>
        </a:solidFill>
      </dgm:spPr>
      <dgm:t>
        <a:bodyPr/>
        <a:lstStyle/>
        <a:p>
          <a:endParaRPr lang="en-GB" sz="2800" dirty="0"/>
        </a:p>
      </dgm:t>
    </dgm:pt>
    <dgm:pt modelId="{B4A587E2-2786-4AF3-B984-30BFD5A6A7B6}" type="parTrans" cxnId="{2B8DD0AA-E7C4-4703-8A89-B559BCB0E55F}">
      <dgm:prSet/>
      <dgm:spPr/>
      <dgm:t>
        <a:bodyPr/>
        <a:lstStyle/>
        <a:p>
          <a:endParaRPr lang="en-GB"/>
        </a:p>
      </dgm:t>
    </dgm:pt>
    <dgm:pt modelId="{BB0D4FA2-2C0E-4655-86CE-A6807B8CE615}" type="sibTrans" cxnId="{2B8DD0AA-E7C4-4703-8A89-B559BCB0E55F}">
      <dgm:prSet/>
      <dgm:spPr/>
      <dgm:t>
        <a:bodyPr/>
        <a:lstStyle/>
        <a:p>
          <a:endParaRPr lang="en-GB"/>
        </a:p>
      </dgm:t>
    </dgm:pt>
    <dgm:pt modelId="{77CA146A-900E-4B9C-8C25-B3F43380ECBF}">
      <dgm:prSet phldrT="[Text]"/>
      <dgm:spPr>
        <a:solidFill>
          <a:schemeClr val="accent2">
            <a:lumMod val="75000"/>
          </a:schemeClr>
        </a:solidFill>
      </dgm:spPr>
      <dgm:t>
        <a:bodyPr/>
        <a:lstStyle/>
        <a:p>
          <a:r>
            <a:rPr lang="en-GB" dirty="0" smtClean="0"/>
            <a:t>eHealth</a:t>
          </a:r>
          <a:endParaRPr lang="en-GB" dirty="0"/>
        </a:p>
      </dgm:t>
    </dgm:pt>
    <dgm:pt modelId="{41F5888F-5F8B-4D3E-B5C0-7FF754FEAE50}" type="parTrans" cxnId="{C816C694-AC7C-443B-A54B-88B29332E729}">
      <dgm:prSet/>
      <dgm:spPr/>
      <dgm:t>
        <a:bodyPr/>
        <a:lstStyle/>
        <a:p>
          <a:endParaRPr lang="en-GB"/>
        </a:p>
      </dgm:t>
    </dgm:pt>
    <dgm:pt modelId="{FB458342-483B-412F-B513-C40F8C7544C5}" type="sibTrans" cxnId="{C816C694-AC7C-443B-A54B-88B29332E729}">
      <dgm:prSet/>
      <dgm:spPr/>
      <dgm:t>
        <a:bodyPr/>
        <a:lstStyle/>
        <a:p>
          <a:endParaRPr lang="en-GB"/>
        </a:p>
      </dgm:t>
    </dgm:pt>
    <dgm:pt modelId="{1ED4C3B3-0C7C-4102-8250-F3D72A55C2BC}">
      <dgm:prSet phldrT="[Text]"/>
      <dgm:spPr>
        <a:solidFill>
          <a:schemeClr val="accent2">
            <a:lumMod val="75000"/>
          </a:schemeClr>
        </a:solidFill>
      </dgm:spPr>
      <dgm:t>
        <a:bodyPr/>
        <a:lstStyle/>
        <a:p>
          <a:r>
            <a:rPr lang="en-GB" dirty="0" smtClean="0"/>
            <a:t>mHealth</a:t>
          </a:r>
          <a:endParaRPr lang="en-GB" dirty="0"/>
        </a:p>
      </dgm:t>
    </dgm:pt>
    <dgm:pt modelId="{F5050ADC-BCB0-44C6-AC5E-0394D96C2010}" type="parTrans" cxnId="{D86CA1E9-714B-4007-97AD-AB98A146D5D3}">
      <dgm:prSet/>
      <dgm:spPr/>
      <dgm:t>
        <a:bodyPr/>
        <a:lstStyle/>
        <a:p>
          <a:endParaRPr lang="en-GB"/>
        </a:p>
      </dgm:t>
    </dgm:pt>
    <dgm:pt modelId="{5D192B95-2353-4018-9785-880B4AB2EABC}" type="sibTrans" cxnId="{D86CA1E9-714B-4007-97AD-AB98A146D5D3}">
      <dgm:prSet/>
      <dgm:spPr/>
      <dgm:t>
        <a:bodyPr/>
        <a:lstStyle/>
        <a:p>
          <a:endParaRPr lang="en-GB"/>
        </a:p>
      </dgm:t>
    </dgm:pt>
    <dgm:pt modelId="{6D240E9B-56B2-4B13-8AF1-74F3BA86616B}">
      <dgm:prSet phldrT="[Text]"/>
      <dgm:spPr>
        <a:solidFill>
          <a:schemeClr val="accent3">
            <a:lumMod val="60000"/>
            <a:lumOff val="40000"/>
          </a:schemeClr>
        </a:solidFill>
      </dgm:spPr>
      <dgm:t>
        <a:bodyPr/>
        <a:lstStyle/>
        <a:p>
          <a:r>
            <a:rPr lang="en-GB" dirty="0" smtClean="0">
              <a:solidFill>
                <a:schemeClr val="tx1"/>
              </a:solidFill>
            </a:rPr>
            <a:t>1-op-1 </a:t>
          </a:r>
          <a:r>
            <a:rPr lang="en-GB" dirty="0" err="1" smtClean="0">
              <a:solidFill>
                <a:schemeClr val="tx1"/>
              </a:solidFill>
            </a:rPr>
            <a:t>zorg</a:t>
          </a:r>
          <a:endParaRPr lang="en-GB" dirty="0">
            <a:solidFill>
              <a:schemeClr val="tx1"/>
            </a:solidFill>
          </a:endParaRPr>
        </a:p>
      </dgm:t>
    </dgm:pt>
    <dgm:pt modelId="{83C1FE9A-5F13-423A-9751-EE1F762C62E2}" type="parTrans" cxnId="{CB131609-3BF7-478A-B680-36C35950018F}">
      <dgm:prSet/>
      <dgm:spPr/>
      <dgm:t>
        <a:bodyPr/>
        <a:lstStyle/>
        <a:p>
          <a:endParaRPr lang="en-GB"/>
        </a:p>
      </dgm:t>
    </dgm:pt>
    <dgm:pt modelId="{8A26247A-F658-42DC-B23C-CBD2F6617959}" type="sibTrans" cxnId="{CB131609-3BF7-478A-B680-36C35950018F}">
      <dgm:prSet/>
      <dgm:spPr/>
      <dgm:t>
        <a:bodyPr/>
        <a:lstStyle/>
        <a:p>
          <a:endParaRPr lang="en-GB"/>
        </a:p>
      </dgm:t>
    </dgm:pt>
    <dgm:pt modelId="{EEA0BF67-AA5A-4E6E-A160-E45B7F3EAFC1}" type="pres">
      <dgm:prSet presAssocID="{CABF85A8-71D2-4B55-92A4-8F3C7328264F}" presName="Name0" presStyleCnt="0">
        <dgm:presLayoutVars>
          <dgm:chMax val="7"/>
          <dgm:resizeHandles val="exact"/>
        </dgm:presLayoutVars>
      </dgm:prSet>
      <dgm:spPr/>
      <dgm:t>
        <a:bodyPr/>
        <a:lstStyle/>
        <a:p>
          <a:endParaRPr lang="en-GB"/>
        </a:p>
      </dgm:t>
    </dgm:pt>
    <dgm:pt modelId="{9C234175-0A5A-43AB-BE03-9C5081FDCC79}" type="pres">
      <dgm:prSet presAssocID="{CABF85A8-71D2-4B55-92A4-8F3C7328264F}" presName="comp1" presStyleCnt="0"/>
      <dgm:spPr/>
    </dgm:pt>
    <dgm:pt modelId="{14012C6A-7F2D-4464-9D30-9EA3C0B0F705}" type="pres">
      <dgm:prSet presAssocID="{CABF85A8-71D2-4B55-92A4-8F3C7328264F}" presName="circle1" presStyleLbl="node1" presStyleIdx="0" presStyleCnt="4"/>
      <dgm:spPr/>
      <dgm:t>
        <a:bodyPr/>
        <a:lstStyle/>
        <a:p>
          <a:endParaRPr lang="en-GB"/>
        </a:p>
      </dgm:t>
    </dgm:pt>
    <dgm:pt modelId="{70AE383A-B002-4BD0-BC88-19A539998E05}" type="pres">
      <dgm:prSet presAssocID="{CABF85A8-71D2-4B55-92A4-8F3C7328264F}" presName="c1text" presStyleLbl="node1" presStyleIdx="0" presStyleCnt="4">
        <dgm:presLayoutVars>
          <dgm:bulletEnabled val="1"/>
        </dgm:presLayoutVars>
      </dgm:prSet>
      <dgm:spPr/>
      <dgm:t>
        <a:bodyPr/>
        <a:lstStyle/>
        <a:p>
          <a:endParaRPr lang="en-GB"/>
        </a:p>
      </dgm:t>
    </dgm:pt>
    <dgm:pt modelId="{067E9D28-1405-40EB-945A-8C1E6B8F46E2}" type="pres">
      <dgm:prSet presAssocID="{CABF85A8-71D2-4B55-92A4-8F3C7328264F}" presName="comp2" presStyleCnt="0"/>
      <dgm:spPr/>
    </dgm:pt>
    <dgm:pt modelId="{E08E99E1-7641-451D-8CEE-9BD10E37BD82}" type="pres">
      <dgm:prSet presAssocID="{CABF85A8-71D2-4B55-92A4-8F3C7328264F}" presName="circle2" presStyleLbl="node1" presStyleIdx="1" presStyleCnt="4"/>
      <dgm:spPr/>
      <dgm:t>
        <a:bodyPr/>
        <a:lstStyle/>
        <a:p>
          <a:endParaRPr lang="en-GB"/>
        </a:p>
      </dgm:t>
    </dgm:pt>
    <dgm:pt modelId="{CE435628-C164-4E80-8BC9-6244B9C0D129}" type="pres">
      <dgm:prSet presAssocID="{CABF85A8-71D2-4B55-92A4-8F3C7328264F}" presName="c2text" presStyleLbl="node1" presStyleIdx="1" presStyleCnt="4">
        <dgm:presLayoutVars>
          <dgm:bulletEnabled val="1"/>
        </dgm:presLayoutVars>
      </dgm:prSet>
      <dgm:spPr/>
      <dgm:t>
        <a:bodyPr/>
        <a:lstStyle/>
        <a:p>
          <a:endParaRPr lang="en-GB"/>
        </a:p>
      </dgm:t>
    </dgm:pt>
    <dgm:pt modelId="{AA9C8B83-1B59-443A-8FEE-C5B648BD47EB}" type="pres">
      <dgm:prSet presAssocID="{CABF85A8-71D2-4B55-92A4-8F3C7328264F}" presName="comp3" presStyleCnt="0"/>
      <dgm:spPr/>
    </dgm:pt>
    <dgm:pt modelId="{8572B6E5-6068-4665-8B7F-3E5F7440BCB6}" type="pres">
      <dgm:prSet presAssocID="{CABF85A8-71D2-4B55-92A4-8F3C7328264F}" presName="circle3" presStyleLbl="node1" presStyleIdx="2" presStyleCnt="4"/>
      <dgm:spPr/>
      <dgm:t>
        <a:bodyPr/>
        <a:lstStyle/>
        <a:p>
          <a:endParaRPr lang="en-GB"/>
        </a:p>
      </dgm:t>
    </dgm:pt>
    <dgm:pt modelId="{F0D2AB1F-B391-4ABD-B4F4-9F8C1CBF44B5}" type="pres">
      <dgm:prSet presAssocID="{CABF85A8-71D2-4B55-92A4-8F3C7328264F}" presName="c3text" presStyleLbl="node1" presStyleIdx="2" presStyleCnt="4">
        <dgm:presLayoutVars>
          <dgm:bulletEnabled val="1"/>
        </dgm:presLayoutVars>
      </dgm:prSet>
      <dgm:spPr/>
      <dgm:t>
        <a:bodyPr/>
        <a:lstStyle/>
        <a:p>
          <a:endParaRPr lang="en-GB"/>
        </a:p>
      </dgm:t>
    </dgm:pt>
    <dgm:pt modelId="{AA377350-CBCF-4EF7-A776-57ABC130D0E9}" type="pres">
      <dgm:prSet presAssocID="{CABF85A8-71D2-4B55-92A4-8F3C7328264F}" presName="comp4" presStyleCnt="0"/>
      <dgm:spPr/>
    </dgm:pt>
    <dgm:pt modelId="{9AAD616C-9605-45A4-A46D-0A2A4FB96B2A}" type="pres">
      <dgm:prSet presAssocID="{CABF85A8-71D2-4B55-92A4-8F3C7328264F}" presName="circle4" presStyleLbl="node1" presStyleIdx="3" presStyleCnt="4"/>
      <dgm:spPr/>
      <dgm:t>
        <a:bodyPr/>
        <a:lstStyle/>
        <a:p>
          <a:endParaRPr lang="en-GB"/>
        </a:p>
      </dgm:t>
    </dgm:pt>
    <dgm:pt modelId="{678BC0F6-68FE-43C0-B31E-943EDCD082FD}" type="pres">
      <dgm:prSet presAssocID="{CABF85A8-71D2-4B55-92A4-8F3C7328264F}" presName="c4text" presStyleLbl="node1" presStyleIdx="3" presStyleCnt="4">
        <dgm:presLayoutVars>
          <dgm:bulletEnabled val="1"/>
        </dgm:presLayoutVars>
      </dgm:prSet>
      <dgm:spPr/>
      <dgm:t>
        <a:bodyPr/>
        <a:lstStyle/>
        <a:p>
          <a:endParaRPr lang="en-GB"/>
        </a:p>
      </dgm:t>
    </dgm:pt>
  </dgm:ptLst>
  <dgm:cxnLst>
    <dgm:cxn modelId="{5268A63F-C616-4EEA-B489-27200E4C6199}" type="presOf" srcId="{1ED4C3B3-0C7C-4102-8250-F3D72A55C2BC}" destId="{8572B6E5-6068-4665-8B7F-3E5F7440BCB6}" srcOrd="0" destOrd="0" presId="urn:microsoft.com/office/officeart/2005/8/layout/venn2"/>
    <dgm:cxn modelId="{D86CA1E9-714B-4007-97AD-AB98A146D5D3}" srcId="{CABF85A8-71D2-4B55-92A4-8F3C7328264F}" destId="{1ED4C3B3-0C7C-4102-8250-F3D72A55C2BC}" srcOrd="2" destOrd="0" parTransId="{F5050ADC-BCB0-44C6-AC5E-0394D96C2010}" sibTransId="{5D192B95-2353-4018-9785-880B4AB2EABC}"/>
    <dgm:cxn modelId="{672B9A7B-9E57-4D90-BC25-3352F3FCAFE7}" type="presOf" srcId="{6D240E9B-56B2-4B13-8AF1-74F3BA86616B}" destId="{9AAD616C-9605-45A4-A46D-0A2A4FB96B2A}" srcOrd="0" destOrd="0" presId="urn:microsoft.com/office/officeart/2005/8/layout/venn2"/>
    <dgm:cxn modelId="{CB131609-3BF7-478A-B680-36C35950018F}" srcId="{CABF85A8-71D2-4B55-92A4-8F3C7328264F}" destId="{6D240E9B-56B2-4B13-8AF1-74F3BA86616B}" srcOrd="3" destOrd="0" parTransId="{83C1FE9A-5F13-423A-9751-EE1F762C62E2}" sibTransId="{8A26247A-F658-42DC-B23C-CBD2F6617959}"/>
    <dgm:cxn modelId="{6A4ADDFF-FBA0-4F0C-B612-10B58B9B7859}" type="presOf" srcId="{6D240E9B-56B2-4B13-8AF1-74F3BA86616B}" destId="{678BC0F6-68FE-43C0-B31E-943EDCD082FD}" srcOrd="1" destOrd="0" presId="urn:microsoft.com/office/officeart/2005/8/layout/venn2"/>
    <dgm:cxn modelId="{6C03C2E2-7770-4C28-A1E2-CAC79D652EF5}" type="presOf" srcId="{1ED4C3B3-0C7C-4102-8250-F3D72A55C2BC}" destId="{F0D2AB1F-B391-4ABD-B4F4-9F8C1CBF44B5}" srcOrd="1" destOrd="0" presId="urn:microsoft.com/office/officeart/2005/8/layout/venn2"/>
    <dgm:cxn modelId="{87DF8290-2F7A-48AD-8140-4832E0B98A9F}" type="presOf" srcId="{CABF85A8-71D2-4B55-92A4-8F3C7328264F}" destId="{EEA0BF67-AA5A-4E6E-A160-E45B7F3EAFC1}" srcOrd="0" destOrd="0" presId="urn:microsoft.com/office/officeart/2005/8/layout/venn2"/>
    <dgm:cxn modelId="{B0D72D55-CBB4-4A4B-BC31-FDC7B3259FF5}" type="presOf" srcId="{ADDCEE33-13AB-4C38-96B0-BC38396AC5B6}" destId="{14012C6A-7F2D-4464-9D30-9EA3C0B0F705}" srcOrd="0" destOrd="0" presId="urn:microsoft.com/office/officeart/2005/8/layout/venn2"/>
    <dgm:cxn modelId="{B7D8BC8D-7259-46E6-830F-6168BD3708B1}" type="presOf" srcId="{77CA146A-900E-4B9C-8C25-B3F43380ECBF}" destId="{CE435628-C164-4E80-8BC9-6244B9C0D129}" srcOrd="1" destOrd="0" presId="urn:microsoft.com/office/officeart/2005/8/layout/venn2"/>
    <dgm:cxn modelId="{35407034-83AA-49B6-92DA-58A11EC083FB}" type="presOf" srcId="{77CA146A-900E-4B9C-8C25-B3F43380ECBF}" destId="{E08E99E1-7641-451D-8CEE-9BD10E37BD82}" srcOrd="0" destOrd="0" presId="urn:microsoft.com/office/officeart/2005/8/layout/venn2"/>
    <dgm:cxn modelId="{C816C694-AC7C-443B-A54B-88B29332E729}" srcId="{CABF85A8-71D2-4B55-92A4-8F3C7328264F}" destId="{77CA146A-900E-4B9C-8C25-B3F43380ECBF}" srcOrd="1" destOrd="0" parTransId="{41F5888F-5F8B-4D3E-B5C0-7FF754FEAE50}" sibTransId="{FB458342-483B-412F-B513-C40F8C7544C5}"/>
    <dgm:cxn modelId="{2B8DD0AA-E7C4-4703-8A89-B559BCB0E55F}" srcId="{CABF85A8-71D2-4B55-92A4-8F3C7328264F}" destId="{ADDCEE33-13AB-4C38-96B0-BC38396AC5B6}" srcOrd="0" destOrd="0" parTransId="{B4A587E2-2786-4AF3-B984-30BFD5A6A7B6}" sibTransId="{BB0D4FA2-2C0E-4655-86CE-A6807B8CE615}"/>
    <dgm:cxn modelId="{C13EB23B-DEEA-49B1-A1A5-B13100811DBF}" type="presOf" srcId="{ADDCEE33-13AB-4C38-96B0-BC38396AC5B6}" destId="{70AE383A-B002-4BD0-BC88-19A539998E05}" srcOrd="1" destOrd="0" presId="urn:microsoft.com/office/officeart/2005/8/layout/venn2"/>
    <dgm:cxn modelId="{B8E1625F-C686-4F30-AB17-0F9CDA3FDC1A}" type="presParOf" srcId="{EEA0BF67-AA5A-4E6E-A160-E45B7F3EAFC1}" destId="{9C234175-0A5A-43AB-BE03-9C5081FDCC79}" srcOrd="0" destOrd="0" presId="urn:microsoft.com/office/officeart/2005/8/layout/venn2"/>
    <dgm:cxn modelId="{D0148815-B0CE-47CB-868A-6F68C3BA1AB6}" type="presParOf" srcId="{9C234175-0A5A-43AB-BE03-9C5081FDCC79}" destId="{14012C6A-7F2D-4464-9D30-9EA3C0B0F705}" srcOrd="0" destOrd="0" presId="urn:microsoft.com/office/officeart/2005/8/layout/venn2"/>
    <dgm:cxn modelId="{AC96CD29-71BE-439C-B032-EFE298C40217}" type="presParOf" srcId="{9C234175-0A5A-43AB-BE03-9C5081FDCC79}" destId="{70AE383A-B002-4BD0-BC88-19A539998E05}" srcOrd="1" destOrd="0" presId="urn:microsoft.com/office/officeart/2005/8/layout/venn2"/>
    <dgm:cxn modelId="{81512634-B455-4344-A1D4-8B7581DD21A8}" type="presParOf" srcId="{EEA0BF67-AA5A-4E6E-A160-E45B7F3EAFC1}" destId="{067E9D28-1405-40EB-945A-8C1E6B8F46E2}" srcOrd="1" destOrd="0" presId="urn:microsoft.com/office/officeart/2005/8/layout/venn2"/>
    <dgm:cxn modelId="{D0F2F07A-C27D-42EB-B017-6769BD8FF9A3}" type="presParOf" srcId="{067E9D28-1405-40EB-945A-8C1E6B8F46E2}" destId="{E08E99E1-7641-451D-8CEE-9BD10E37BD82}" srcOrd="0" destOrd="0" presId="urn:microsoft.com/office/officeart/2005/8/layout/venn2"/>
    <dgm:cxn modelId="{CD7BCCFB-BDDD-4A27-AF31-199C8C1E112F}" type="presParOf" srcId="{067E9D28-1405-40EB-945A-8C1E6B8F46E2}" destId="{CE435628-C164-4E80-8BC9-6244B9C0D129}" srcOrd="1" destOrd="0" presId="urn:microsoft.com/office/officeart/2005/8/layout/venn2"/>
    <dgm:cxn modelId="{0B741566-B571-465D-B797-DDACC5E75EFE}" type="presParOf" srcId="{EEA0BF67-AA5A-4E6E-A160-E45B7F3EAFC1}" destId="{AA9C8B83-1B59-443A-8FEE-C5B648BD47EB}" srcOrd="2" destOrd="0" presId="urn:microsoft.com/office/officeart/2005/8/layout/venn2"/>
    <dgm:cxn modelId="{034D2C45-F192-4AE2-89CE-E332975D3786}" type="presParOf" srcId="{AA9C8B83-1B59-443A-8FEE-C5B648BD47EB}" destId="{8572B6E5-6068-4665-8B7F-3E5F7440BCB6}" srcOrd="0" destOrd="0" presId="urn:microsoft.com/office/officeart/2005/8/layout/venn2"/>
    <dgm:cxn modelId="{4B617DB3-6020-4F49-8D5A-751464940424}" type="presParOf" srcId="{AA9C8B83-1B59-443A-8FEE-C5B648BD47EB}" destId="{F0D2AB1F-B391-4ABD-B4F4-9F8C1CBF44B5}" srcOrd="1" destOrd="0" presId="urn:microsoft.com/office/officeart/2005/8/layout/venn2"/>
    <dgm:cxn modelId="{EE8709AA-D146-401B-909A-1CFE82563446}" type="presParOf" srcId="{EEA0BF67-AA5A-4E6E-A160-E45B7F3EAFC1}" destId="{AA377350-CBCF-4EF7-A776-57ABC130D0E9}" srcOrd="3" destOrd="0" presId="urn:microsoft.com/office/officeart/2005/8/layout/venn2"/>
    <dgm:cxn modelId="{B4EB55CC-0BD5-4FF0-832E-E9E1ECA4DE82}" type="presParOf" srcId="{AA377350-CBCF-4EF7-A776-57ABC130D0E9}" destId="{9AAD616C-9605-45A4-A46D-0A2A4FB96B2A}" srcOrd="0" destOrd="0" presId="urn:microsoft.com/office/officeart/2005/8/layout/venn2"/>
    <dgm:cxn modelId="{BFEA63C0-940E-4259-B2CD-4E907745C91B}" type="presParOf" srcId="{AA377350-CBCF-4EF7-A776-57ABC130D0E9}" destId="{678BC0F6-68FE-43C0-B31E-943EDCD082FD}"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FF2B6-895A-4A2B-864A-5CD87555B4B8}">
      <dsp:nvSpPr>
        <dsp:cNvPr id="0" name=""/>
        <dsp:cNvSpPr/>
      </dsp:nvSpPr>
      <dsp:spPr>
        <a:xfrm>
          <a:off x="2070" y="487488"/>
          <a:ext cx="3597022" cy="3597022"/>
        </a:xfrm>
        <a:prstGeom prst="ellipse">
          <a:avLst/>
        </a:prstGeom>
        <a:solidFill>
          <a:srgbClr val="00FF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nl-NL" sz="3200" b="1" kern="1200" dirty="0" err="1" smtClean="0">
              <a:solidFill>
                <a:schemeClr val="bg2"/>
              </a:solidFill>
            </a:rPr>
            <a:t>OVER-behandeling</a:t>
          </a:r>
          <a:endParaRPr lang="en-GB" sz="2800" b="1" kern="1200" dirty="0">
            <a:solidFill>
              <a:schemeClr val="bg2"/>
            </a:solidFill>
          </a:endParaRPr>
        </a:p>
      </dsp:txBody>
      <dsp:txXfrm>
        <a:off x="528842" y="1014260"/>
        <a:ext cx="2543478" cy="2543478"/>
      </dsp:txXfrm>
    </dsp:sp>
    <dsp:sp modelId="{BF75D055-2C4B-46A1-8184-81FB9FCE0E3D}">
      <dsp:nvSpPr>
        <dsp:cNvPr id="0" name=""/>
        <dsp:cNvSpPr/>
      </dsp:nvSpPr>
      <dsp:spPr>
        <a:xfrm>
          <a:off x="3318598" y="-20841"/>
          <a:ext cx="2241664" cy="1213995"/>
        </a:xfrm>
        <a:prstGeom prst="rightArrow">
          <a:avLst>
            <a:gd name="adj1" fmla="val 60000"/>
            <a:gd name="adj2" fmla="val 50000"/>
          </a:avLst>
        </a:prstGeom>
        <a:solidFill>
          <a:srgbClr val="FF00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400300">
            <a:lnSpc>
              <a:spcPct val="90000"/>
            </a:lnSpc>
            <a:spcBef>
              <a:spcPct val="0"/>
            </a:spcBef>
            <a:spcAft>
              <a:spcPct val="35000"/>
            </a:spcAft>
          </a:pPr>
          <a:endParaRPr lang="en-GB" sz="5400" kern="1200"/>
        </a:p>
      </dsp:txBody>
      <dsp:txXfrm>
        <a:off x="3318598" y="221958"/>
        <a:ext cx="1877466" cy="728397"/>
      </dsp:txXfrm>
    </dsp:sp>
    <dsp:sp modelId="{98CBE93C-3F70-43AC-989D-B30B0410AB83}">
      <dsp:nvSpPr>
        <dsp:cNvPr id="0" name=""/>
        <dsp:cNvSpPr/>
      </dsp:nvSpPr>
      <dsp:spPr>
        <a:xfrm>
          <a:off x="5406655" y="487488"/>
          <a:ext cx="3597022" cy="3597022"/>
        </a:xfrm>
        <a:prstGeom prst="ellipse">
          <a:avLst/>
        </a:prstGeom>
        <a:solidFill>
          <a:srgbClr val="00FF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nl-NL" sz="3200" b="1" kern="1200" dirty="0" smtClean="0">
              <a:solidFill>
                <a:schemeClr val="bg2"/>
              </a:solidFill>
            </a:rPr>
            <a:t>ONDER-behandeling</a:t>
          </a:r>
          <a:endParaRPr lang="en-GB" sz="2800" b="1" kern="1200" dirty="0">
            <a:solidFill>
              <a:schemeClr val="bg2"/>
            </a:solidFill>
          </a:endParaRPr>
        </a:p>
      </dsp:txBody>
      <dsp:txXfrm>
        <a:off x="5933427" y="1014260"/>
        <a:ext cx="2543478" cy="2543478"/>
      </dsp:txXfrm>
    </dsp:sp>
    <dsp:sp modelId="{3977FFF6-D5BE-4C3A-9CDD-9441EDA0B06E}">
      <dsp:nvSpPr>
        <dsp:cNvPr id="0" name=""/>
        <dsp:cNvSpPr/>
      </dsp:nvSpPr>
      <dsp:spPr>
        <a:xfrm rot="10800000">
          <a:off x="3445485" y="3378846"/>
          <a:ext cx="2241664" cy="1213995"/>
        </a:xfrm>
        <a:prstGeom prst="rightArrow">
          <a:avLst>
            <a:gd name="adj1" fmla="val 60000"/>
            <a:gd name="adj2" fmla="val 50000"/>
          </a:avLst>
        </a:prstGeom>
        <a:solidFill>
          <a:srgbClr val="FF00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400300">
            <a:lnSpc>
              <a:spcPct val="90000"/>
            </a:lnSpc>
            <a:spcBef>
              <a:spcPct val="0"/>
            </a:spcBef>
            <a:spcAft>
              <a:spcPct val="35000"/>
            </a:spcAft>
          </a:pPr>
          <a:endParaRPr lang="en-GB" sz="5400" kern="1200"/>
        </a:p>
      </dsp:txBody>
      <dsp:txXfrm rot="10800000">
        <a:off x="3809683" y="3621645"/>
        <a:ext cx="1877466" cy="7283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12C6A-7F2D-4464-9D30-9EA3C0B0F705}">
      <dsp:nvSpPr>
        <dsp:cNvPr id="0" name=""/>
        <dsp:cNvSpPr/>
      </dsp:nvSpPr>
      <dsp:spPr>
        <a:xfrm>
          <a:off x="1743075" y="0"/>
          <a:ext cx="6321972" cy="6321972"/>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GB" sz="2800" kern="1200" dirty="0"/>
        </a:p>
      </dsp:txBody>
      <dsp:txXfrm>
        <a:off x="4020249" y="316098"/>
        <a:ext cx="1767623" cy="948295"/>
      </dsp:txXfrm>
    </dsp:sp>
    <dsp:sp modelId="{E08E99E1-7641-451D-8CEE-9BD10E37BD82}">
      <dsp:nvSpPr>
        <dsp:cNvPr id="0" name=""/>
        <dsp:cNvSpPr/>
      </dsp:nvSpPr>
      <dsp:spPr>
        <a:xfrm>
          <a:off x="2375272" y="1264394"/>
          <a:ext cx="5057577" cy="5057577"/>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GB" sz="3000" kern="1200" dirty="0" smtClean="0"/>
            <a:t>eHealth</a:t>
          </a:r>
          <a:endParaRPr lang="en-GB" sz="3000" kern="1200" dirty="0"/>
        </a:p>
      </dsp:txBody>
      <dsp:txXfrm>
        <a:off x="4020249" y="1567849"/>
        <a:ext cx="1767623" cy="910363"/>
      </dsp:txXfrm>
    </dsp:sp>
    <dsp:sp modelId="{8572B6E5-6068-4665-8B7F-3E5F7440BCB6}">
      <dsp:nvSpPr>
        <dsp:cNvPr id="0" name=""/>
        <dsp:cNvSpPr/>
      </dsp:nvSpPr>
      <dsp:spPr>
        <a:xfrm>
          <a:off x="3007469" y="2528788"/>
          <a:ext cx="3793183" cy="3793183"/>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GB" sz="3000" kern="1200" dirty="0" smtClean="0"/>
            <a:t>mHealth</a:t>
          </a:r>
          <a:endParaRPr lang="en-GB" sz="3000" kern="1200" dirty="0"/>
        </a:p>
      </dsp:txBody>
      <dsp:txXfrm>
        <a:off x="4020249" y="2813277"/>
        <a:ext cx="1767623" cy="853466"/>
      </dsp:txXfrm>
    </dsp:sp>
    <dsp:sp modelId="{9AAD616C-9605-45A4-A46D-0A2A4FB96B2A}">
      <dsp:nvSpPr>
        <dsp:cNvPr id="0" name=""/>
        <dsp:cNvSpPr/>
      </dsp:nvSpPr>
      <dsp:spPr>
        <a:xfrm>
          <a:off x="3639666" y="3793183"/>
          <a:ext cx="2528788" cy="2528788"/>
        </a:xfrm>
        <a:prstGeom prst="ellipse">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GB" sz="3000" kern="1200" dirty="0" smtClean="0">
              <a:solidFill>
                <a:schemeClr val="tx1"/>
              </a:solidFill>
            </a:rPr>
            <a:t>1-op-1 </a:t>
          </a:r>
          <a:r>
            <a:rPr lang="en-GB" sz="3000" kern="1200" dirty="0" err="1" smtClean="0">
              <a:solidFill>
                <a:schemeClr val="tx1"/>
              </a:solidFill>
            </a:rPr>
            <a:t>zorg</a:t>
          </a:r>
          <a:endParaRPr lang="en-GB" sz="3000" kern="1200" dirty="0">
            <a:solidFill>
              <a:schemeClr val="tx1"/>
            </a:solidFill>
          </a:endParaRPr>
        </a:p>
      </dsp:txBody>
      <dsp:txXfrm>
        <a:off x="4009999" y="4425380"/>
        <a:ext cx="1788123" cy="126439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4909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1" y="0"/>
            <a:ext cx="3169256" cy="481128"/>
          </a:xfrm>
          <a:prstGeom prst="rect">
            <a:avLst/>
          </a:prstGeom>
          <a:noFill/>
          <a:ln w="9525">
            <a:noFill/>
            <a:miter lim="800000"/>
            <a:headEnd/>
            <a:tailEnd/>
          </a:ln>
          <a:effectLst/>
        </p:spPr>
        <p:txBody>
          <a:bodyPr vert="horz" wrap="square" lIns="95702" tIns="47851" rIns="95702" bIns="47851" numCol="1" anchor="ctr" anchorCtr="0" compatLnSpc="1">
            <a:prstTxWarp prst="textNoShape">
              <a:avLst/>
            </a:prstTxWarp>
          </a:bodyPr>
          <a:lstStyle>
            <a:lvl1pPr algn="l">
              <a:spcBef>
                <a:spcPct val="0"/>
              </a:spcBef>
              <a:defRPr sz="1300" b="0">
                <a:effectLst/>
              </a:defRPr>
            </a:lvl1pPr>
          </a:lstStyle>
          <a:p>
            <a:pPr>
              <a:defRPr/>
            </a:pPr>
            <a:endParaRPr lang="en-GB"/>
          </a:p>
        </p:txBody>
      </p:sp>
      <p:sp>
        <p:nvSpPr>
          <p:cNvPr id="10243" name="Rectangle 3"/>
          <p:cNvSpPr>
            <a:spLocks noGrp="1" noChangeArrowheads="1"/>
          </p:cNvSpPr>
          <p:nvPr>
            <p:ph type="dt" idx="1"/>
          </p:nvPr>
        </p:nvSpPr>
        <p:spPr bwMode="auto">
          <a:xfrm>
            <a:off x="4145944" y="0"/>
            <a:ext cx="3169256" cy="481128"/>
          </a:xfrm>
          <a:prstGeom prst="rect">
            <a:avLst/>
          </a:prstGeom>
          <a:noFill/>
          <a:ln w="9525">
            <a:noFill/>
            <a:miter lim="800000"/>
            <a:headEnd/>
            <a:tailEnd/>
          </a:ln>
          <a:effectLst/>
        </p:spPr>
        <p:txBody>
          <a:bodyPr vert="horz" wrap="square" lIns="95702" tIns="47851" rIns="95702" bIns="47851" numCol="1" anchor="ctr" anchorCtr="0" compatLnSpc="1">
            <a:prstTxWarp prst="textNoShape">
              <a:avLst/>
            </a:prstTxWarp>
          </a:bodyPr>
          <a:lstStyle>
            <a:lvl1pPr algn="r">
              <a:spcBef>
                <a:spcPct val="0"/>
              </a:spcBef>
              <a:defRPr sz="1300" b="0">
                <a:effectLst/>
              </a:defRPr>
            </a:lvl1pPr>
          </a:lstStyle>
          <a:p>
            <a:pPr>
              <a:defRPr/>
            </a:pPr>
            <a:endParaRPr lang="en-GB"/>
          </a:p>
        </p:txBody>
      </p:sp>
      <p:sp>
        <p:nvSpPr>
          <p:cNvPr id="147460" name="Rectangle 4"/>
          <p:cNvSpPr>
            <a:spLocks noGrp="1" noRot="1" noChangeAspect="1" noChangeArrowheads="1" noTextEdit="1"/>
          </p:cNvSpPr>
          <p:nvPr>
            <p:ph type="sldImg" idx="2"/>
          </p:nvPr>
        </p:nvSpPr>
        <p:spPr bwMode="auto">
          <a:xfrm>
            <a:off x="957263" y="719138"/>
            <a:ext cx="5400675"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975028" y="4560038"/>
            <a:ext cx="5365145" cy="4321935"/>
          </a:xfrm>
          <a:prstGeom prst="rect">
            <a:avLst/>
          </a:prstGeom>
          <a:noFill/>
          <a:ln w="9525">
            <a:noFill/>
            <a:miter lim="800000"/>
            <a:headEnd/>
            <a:tailEnd/>
          </a:ln>
          <a:effectLst/>
        </p:spPr>
        <p:txBody>
          <a:bodyPr vert="horz" wrap="square" lIns="95702" tIns="47851" rIns="95702" bIns="47851" numCol="1" anchor="ctr" anchorCtr="0" compatLnSpc="1">
            <a:prstTxWarp prst="textNoShape">
              <a:avLst/>
            </a:prstTxWarp>
          </a:bodyPr>
          <a:lstStyle/>
          <a:p>
            <a:pPr lvl="0"/>
            <a:r>
              <a:rPr lang="nl-NL" noProof="0" smtClean="0"/>
              <a:t>Klik om het opmaakprofiel van de modeltekst te bewerken</a:t>
            </a:r>
          </a:p>
          <a:p>
            <a:pPr lvl="0"/>
            <a:r>
              <a:rPr lang="nl-NL" noProof="0" smtClean="0"/>
              <a:t>Tweede niveau</a:t>
            </a:r>
          </a:p>
          <a:p>
            <a:pPr lvl="0"/>
            <a:r>
              <a:rPr lang="nl-NL" noProof="0" smtClean="0"/>
              <a:t>Derde niveau</a:t>
            </a:r>
          </a:p>
          <a:p>
            <a:pPr lvl="0"/>
            <a:r>
              <a:rPr lang="nl-NL" noProof="0" smtClean="0"/>
              <a:t>Vierde niveau</a:t>
            </a:r>
          </a:p>
          <a:p>
            <a:pPr lvl="0"/>
            <a:r>
              <a:rPr lang="nl-NL" noProof="0" smtClean="0"/>
              <a:t>Vijfde niveau</a:t>
            </a:r>
          </a:p>
        </p:txBody>
      </p:sp>
      <p:sp>
        <p:nvSpPr>
          <p:cNvPr id="10246" name="Rectangle 6"/>
          <p:cNvSpPr>
            <a:spLocks noGrp="1" noChangeArrowheads="1"/>
          </p:cNvSpPr>
          <p:nvPr>
            <p:ph type="ftr" sz="quarter" idx="4"/>
          </p:nvPr>
        </p:nvSpPr>
        <p:spPr bwMode="auto">
          <a:xfrm>
            <a:off x="1" y="9120072"/>
            <a:ext cx="3169256" cy="481128"/>
          </a:xfrm>
          <a:prstGeom prst="rect">
            <a:avLst/>
          </a:prstGeom>
          <a:noFill/>
          <a:ln w="9525">
            <a:noFill/>
            <a:miter lim="800000"/>
            <a:headEnd/>
            <a:tailEnd/>
          </a:ln>
          <a:effectLst/>
        </p:spPr>
        <p:txBody>
          <a:bodyPr vert="horz" wrap="square" lIns="95702" tIns="47851" rIns="95702" bIns="47851" numCol="1" anchor="b" anchorCtr="0" compatLnSpc="1">
            <a:prstTxWarp prst="textNoShape">
              <a:avLst/>
            </a:prstTxWarp>
          </a:bodyPr>
          <a:lstStyle>
            <a:lvl1pPr algn="l">
              <a:spcBef>
                <a:spcPct val="0"/>
              </a:spcBef>
              <a:defRPr sz="1300" b="0">
                <a:effectLst/>
              </a:defRPr>
            </a:lvl1pPr>
          </a:lstStyle>
          <a:p>
            <a:pPr>
              <a:defRPr/>
            </a:pPr>
            <a:endParaRPr lang="en-GB"/>
          </a:p>
        </p:txBody>
      </p:sp>
      <p:sp>
        <p:nvSpPr>
          <p:cNvPr id="10247" name="Rectangle 7"/>
          <p:cNvSpPr>
            <a:spLocks noGrp="1" noChangeArrowheads="1"/>
          </p:cNvSpPr>
          <p:nvPr>
            <p:ph type="sldNum" sz="quarter" idx="5"/>
          </p:nvPr>
        </p:nvSpPr>
        <p:spPr bwMode="auto">
          <a:xfrm>
            <a:off x="4145944" y="9120072"/>
            <a:ext cx="3169256" cy="481128"/>
          </a:xfrm>
          <a:prstGeom prst="rect">
            <a:avLst/>
          </a:prstGeom>
          <a:noFill/>
          <a:ln w="9525">
            <a:noFill/>
            <a:miter lim="800000"/>
            <a:headEnd/>
            <a:tailEnd/>
          </a:ln>
          <a:effectLst/>
        </p:spPr>
        <p:txBody>
          <a:bodyPr vert="horz" wrap="square" lIns="95702" tIns="47851" rIns="95702" bIns="47851" numCol="1" anchor="b" anchorCtr="0" compatLnSpc="1">
            <a:prstTxWarp prst="textNoShape">
              <a:avLst/>
            </a:prstTxWarp>
          </a:bodyPr>
          <a:lstStyle>
            <a:lvl1pPr algn="r">
              <a:spcBef>
                <a:spcPct val="0"/>
              </a:spcBef>
              <a:defRPr sz="1300" b="0">
                <a:effectLst/>
              </a:defRPr>
            </a:lvl1pPr>
          </a:lstStyle>
          <a:p>
            <a:pPr>
              <a:defRPr/>
            </a:pPr>
            <a:fld id="{DC8CB8F2-042A-4A4B-A995-BEE7E8EAD9E9}" type="slidenum">
              <a:rPr lang="en-GB"/>
              <a:pPr>
                <a:defRPr/>
              </a:pPr>
              <a:t>‹nr.›</a:t>
            </a:fld>
            <a:endParaRPr lang="en-GB"/>
          </a:p>
        </p:txBody>
      </p:sp>
    </p:spTree>
    <p:extLst>
      <p:ext uri="{BB962C8B-B14F-4D97-AF65-F5344CB8AC3E}">
        <p14:creationId xmlns:p14="http://schemas.microsoft.com/office/powerpoint/2010/main" val="33485331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Arial"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Arial"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everynoise.com/engenremap.html?version=meter+at+2&amp;module=meter-Links&amp;pgtype=article&amp;contentId=&amp;mediaId=&amp;referrer=https://www.google.com/&amp;priority=true&amp;action=click&amp;contentCollection=meter-links-click" TargetMode="External"/><Relationship Id="rId4" Type="http://schemas.openxmlformats.org/officeDocument/2006/relationships/hyperlink" Target="http://www.theatlantic.com/technology/archive/2014/01/how-netflix-reverse-engineered-hollywood/282679/?version=meter+at+2&amp;module=meter-Links&amp;pgtype=article&amp;contentId=&amp;mediaId=&amp;referrer=https://www.google.com/&amp;priority=true&amp;action=click&amp;contentCollection=meter-links-click" TargetMode="External"/><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4146700" y="9120172"/>
            <a:ext cx="3168502" cy="48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53" tIns="44926" rIns="89853" bIns="44926" anchor="b"/>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algn="ctr" eaLnBrk="0" fontAlgn="base" hangingPunct="0">
              <a:spcBef>
                <a:spcPct val="50000"/>
              </a:spcBef>
              <a:spcAft>
                <a:spcPct val="0"/>
              </a:spcAft>
              <a:defRPr sz="2800">
                <a:solidFill>
                  <a:schemeClr val="tx1"/>
                </a:solidFill>
                <a:latin typeface="Arial" pitchFamily="34" charset="0"/>
                <a:cs typeface="Arial" pitchFamily="34" charset="0"/>
              </a:defRPr>
            </a:lvl6pPr>
            <a:lvl7pPr marL="2971800" indent="-228600" algn="ctr" eaLnBrk="0" fontAlgn="base" hangingPunct="0">
              <a:spcBef>
                <a:spcPct val="50000"/>
              </a:spcBef>
              <a:spcAft>
                <a:spcPct val="0"/>
              </a:spcAft>
              <a:defRPr sz="2800">
                <a:solidFill>
                  <a:schemeClr val="tx1"/>
                </a:solidFill>
                <a:latin typeface="Arial" pitchFamily="34" charset="0"/>
                <a:cs typeface="Arial" pitchFamily="34" charset="0"/>
              </a:defRPr>
            </a:lvl7pPr>
            <a:lvl8pPr marL="3429000" indent="-228600" algn="ctr" eaLnBrk="0" fontAlgn="base" hangingPunct="0">
              <a:spcBef>
                <a:spcPct val="50000"/>
              </a:spcBef>
              <a:spcAft>
                <a:spcPct val="0"/>
              </a:spcAft>
              <a:defRPr sz="2800">
                <a:solidFill>
                  <a:schemeClr val="tx1"/>
                </a:solidFill>
                <a:latin typeface="Arial" pitchFamily="34" charset="0"/>
                <a:cs typeface="Arial" pitchFamily="34" charset="0"/>
              </a:defRPr>
            </a:lvl8pPr>
            <a:lvl9pPr marL="3886200" indent="-228600" algn="ctr" eaLnBrk="0" fontAlgn="base" hangingPunct="0">
              <a:spcBef>
                <a:spcPct val="50000"/>
              </a:spcBef>
              <a:spcAft>
                <a:spcPct val="0"/>
              </a:spcAft>
              <a:defRPr sz="2800">
                <a:solidFill>
                  <a:schemeClr val="tx1"/>
                </a:solidFill>
                <a:latin typeface="Arial" pitchFamily="34" charset="0"/>
                <a:cs typeface="Arial" pitchFamily="34" charset="0"/>
              </a:defRPr>
            </a:lvl9pPr>
          </a:lstStyle>
          <a:p>
            <a:pPr algn="r">
              <a:spcBef>
                <a:spcPct val="0"/>
              </a:spcBef>
            </a:pPr>
            <a:fld id="{0AFD3541-88A4-4300-A120-D95EB945FFBC}" type="slidenum">
              <a:rPr lang="en-GB" sz="1200">
                <a:solidFill>
                  <a:prstClr val="black"/>
                </a:solidFill>
              </a:rPr>
              <a:pPr algn="r">
                <a:spcBef>
                  <a:spcPct val="0"/>
                </a:spcBef>
              </a:pPr>
              <a:t>1</a:t>
            </a:fld>
            <a:endParaRPr lang="en-GB" sz="1200">
              <a:solidFill>
                <a:prstClr val="black"/>
              </a:solidFill>
            </a:endParaRPr>
          </a:p>
        </p:txBody>
      </p:sp>
      <p:sp>
        <p:nvSpPr>
          <p:cNvPr id="62467" name="Rectangle 2"/>
          <p:cNvSpPr>
            <a:spLocks noGrp="1" noRot="1" noChangeAspect="1" noChangeArrowheads="1" noTextEdit="1"/>
          </p:cNvSpPr>
          <p:nvPr>
            <p:ph type="sldImg"/>
          </p:nvPr>
        </p:nvSpPr>
        <p:spPr>
          <a:xfrm>
            <a:off x="957263" y="719138"/>
            <a:ext cx="5402262" cy="3600450"/>
          </a:xfrm>
          <a:ln/>
        </p:spPr>
      </p:sp>
      <p:sp>
        <p:nvSpPr>
          <p:cNvPr id="62468" name="Rectangle 3"/>
          <p:cNvSpPr>
            <a:spLocks noGrp="1" noChangeArrowheads="1"/>
          </p:cNvSpPr>
          <p:nvPr>
            <p:ph type="body" idx="1"/>
          </p:nvPr>
        </p:nvSpPr>
        <p:spPr>
          <a:xfrm>
            <a:off x="974924" y="4558598"/>
            <a:ext cx="5365353" cy="43232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2"/>
          <p:cNvSpPr>
            <a:spLocks noGrp="1" noRot="1" noChangeAspect="1" noChangeArrowheads="1" noTextEdit="1"/>
          </p:cNvSpPr>
          <p:nvPr>
            <p:ph type="sldImg"/>
          </p:nvPr>
        </p:nvSpPr>
        <p:spPr>
          <a:xfrm>
            <a:off x="958850" y="720725"/>
            <a:ext cx="5397500" cy="3598863"/>
          </a:xfrm>
          <a:ln/>
        </p:spPr>
      </p:sp>
      <p:sp>
        <p:nvSpPr>
          <p:cNvPr id="80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xfrm>
            <a:off x="958850" y="720725"/>
            <a:ext cx="5397500" cy="3597275"/>
          </a:xfrm>
          <a:ln/>
        </p:spPr>
      </p:sp>
      <p:sp>
        <p:nvSpPr>
          <p:cNvPr id="236547" name="Notes Placeholder 2"/>
          <p:cNvSpPr>
            <a:spLocks noGrp="1"/>
          </p:cNvSpPr>
          <p:nvPr>
            <p:ph type="body" idx="1"/>
          </p:nvPr>
        </p:nvSpPr>
        <p:spPr>
          <a:noFill/>
        </p:spPr>
        <p:txBody>
          <a:bodyPr/>
          <a:lstStyle/>
          <a:p>
            <a:endParaRPr lang="en-GB" smtClean="0"/>
          </a:p>
        </p:txBody>
      </p:sp>
      <p:sp>
        <p:nvSpPr>
          <p:cNvPr id="236548" name="Slide Number Placeholder 3"/>
          <p:cNvSpPr>
            <a:spLocks noGrp="1"/>
          </p:cNvSpPr>
          <p:nvPr>
            <p:ph type="sldNum" sz="quarter" idx="5"/>
          </p:nvPr>
        </p:nvSpPr>
        <p:spPr>
          <a:noFill/>
        </p:spPr>
        <p:txBody>
          <a:bodyPr/>
          <a:lstStyle>
            <a:lvl1pPr>
              <a:defRPr sz="2800" b="1">
                <a:solidFill>
                  <a:schemeClr val="tx1"/>
                </a:solidFill>
                <a:latin typeface="Arial" charset="0"/>
                <a:cs typeface="Arial" charset="0"/>
              </a:defRPr>
            </a:lvl1pPr>
            <a:lvl2pPr marL="753797" indent="-289922">
              <a:defRPr sz="2800" b="1">
                <a:solidFill>
                  <a:schemeClr val="tx1"/>
                </a:solidFill>
                <a:latin typeface="Arial" charset="0"/>
                <a:cs typeface="Arial" charset="0"/>
              </a:defRPr>
            </a:lvl2pPr>
            <a:lvl3pPr marL="1159688" indent="-231937">
              <a:defRPr sz="2800" b="1">
                <a:solidFill>
                  <a:schemeClr val="tx1"/>
                </a:solidFill>
                <a:latin typeface="Arial" charset="0"/>
                <a:cs typeface="Arial" charset="0"/>
              </a:defRPr>
            </a:lvl3pPr>
            <a:lvl4pPr marL="1623563" indent="-231937">
              <a:defRPr sz="2800" b="1">
                <a:solidFill>
                  <a:schemeClr val="tx1"/>
                </a:solidFill>
                <a:latin typeface="Arial" charset="0"/>
                <a:cs typeface="Arial" charset="0"/>
              </a:defRPr>
            </a:lvl4pPr>
            <a:lvl5pPr marL="2087438" indent="-231937">
              <a:defRPr sz="2800" b="1">
                <a:solidFill>
                  <a:schemeClr val="tx1"/>
                </a:solidFill>
                <a:latin typeface="Arial" charset="0"/>
                <a:cs typeface="Arial" charset="0"/>
              </a:defRPr>
            </a:lvl5pPr>
            <a:lvl6pPr marL="2551314" indent="-231937" algn="ctr" eaLnBrk="0" fontAlgn="base" hangingPunct="0">
              <a:spcBef>
                <a:spcPct val="50000"/>
              </a:spcBef>
              <a:spcAft>
                <a:spcPct val="0"/>
              </a:spcAft>
              <a:defRPr sz="2800" b="1">
                <a:solidFill>
                  <a:schemeClr val="tx1"/>
                </a:solidFill>
                <a:latin typeface="Arial" charset="0"/>
                <a:cs typeface="Arial" charset="0"/>
              </a:defRPr>
            </a:lvl6pPr>
            <a:lvl7pPr marL="3015188" indent="-231937" algn="ctr" eaLnBrk="0" fontAlgn="base" hangingPunct="0">
              <a:spcBef>
                <a:spcPct val="50000"/>
              </a:spcBef>
              <a:spcAft>
                <a:spcPct val="0"/>
              </a:spcAft>
              <a:defRPr sz="2800" b="1">
                <a:solidFill>
                  <a:schemeClr val="tx1"/>
                </a:solidFill>
                <a:latin typeface="Arial" charset="0"/>
                <a:cs typeface="Arial" charset="0"/>
              </a:defRPr>
            </a:lvl7pPr>
            <a:lvl8pPr marL="3479064" indent="-231937" algn="ctr" eaLnBrk="0" fontAlgn="base" hangingPunct="0">
              <a:spcBef>
                <a:spcPct val="50000"/>
              </a:spcBef>
              <a:spcAft>
                <a:spcPct val="0"/>
              </a:spcAft>
              <a:defRPr sz="2800" b="1">
                <a:solidFill>
                  <a:schemeClr val="tx1"/>
                </a:solidFill>
                <a:latin typeface="Arial" charset="0"/>
                <a:cs typeface="Arial" charset="0"/>
              </a:defRPr>
            </a:lvl8pPr>
            <a:lvl9pPr marL="3942939" indent="-231937" algn="ctr" eaLnBrk="0" fontAlgn="base" hangingPunct="0">
              <a:spcBef>
                <a:spcPct val="50000"/>
              </a:spcBef>
              <a:spcAft>
                <a:spcPct val="0"/>
              </a:spcAft>
              <a:defRPr sz="2800" b="1">
                <a:solidFill>
                  <a:schemeClr val="tx1"/>
                </a:solidFill>
                <a:latin typeface="Arial" charset="0"/>
                <a:cs typeface="Arial" charset="0"/>
              </a:defRPr>
            </a:lvl9pPr>
          </a:lstStyle>
          <a:p>
            <a:fld id="{E245AEE3-ED5C-4B7F-BF1B-682B2FBB537F}" type="slidenum">
              <a:rPr lang="en-GB" sz="1200" b="0">
                <a:solidFill>
                  <a:srgbClr val="000000"/>
                </a:solidFill>
              </a:rPr>
              <a:pPr/>
              <a:t>11</a:t>
            </a:fld>
            <a:endParaRPr lang="en-GB" sz="1200" b="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2"/>
          <p:cNvSpPr>
            <a:spLocks noGrp="1" noRot="1" noChangeAspect="1" noChangeArrowheads="1" noTextEdit="1"/>
          </p:cNvSpPr>
          <p:nvPr>
            <p:ph type="sldImg"/>
          </p:nvPr>
        </p:nvSpPr>
        <p:spPr>
          <a:xfrm>
            <a:off x="958850" y="720725"/>
            <a:ext cx="5397500" cy="3598863"/>
          </a:xfrm>
          <a:ln/>
        </p:spPr>
      </p:sp>
      <p:sp>
        <p:nvSpPr>
          <p:cNvPr id="80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p:cNvSpPr txBox="1">
            <a:spLocks noGrp="1"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25" tIns="50063" rIns="100125" bIns="50063" anchor="b"/>
          <a:lstStyle>
            <a:lvl1pPr defTabSz="950913">
              <a:defRPr sz="3200">
                <a:solidFill>
                  <a:schemeClr val="tx1"/>
                </a:solidFill>
                <a:latin typeface="Arial" pitchFamily="34" charset="0"/>
              </a:defRPr>
            </a:lvl1pPr>
            <a:lvl2pPr marL="773113" indent="-296863" defTabSz="950913">
              <a:defRPr sz="3200">
                <a:solidFill>
                  <a:schemeClr val="tx1"/>
                </a:solidFill>
                <a:latin typeface="Arial" pitchFamily="34" charset="0"/>
              </a:defRPr>
            </a:lvl2pPr>
            <a:lvl3pPr marL="1189038" indent="-238125" defTabSz="950913">
              <a:defRPr sz="3200">
                <a:solidFill>
                  <a:schemeClr val="tx1"/>
                </a:solidFill>
                <a:latin typeface="Arial" pitchFamily="34" charset="0"/>
              </a:defRPr>
            </a:lvl3pPr>
            <a:lvl4pPr marL="1663700" indent="-236538" defTabSz="950913">
              <a:defRPr sz="3200">
                <a:solidFill>
                  <a:schemeClr val="tx1"/>
                </a:solidFill>
                <a:latin typeface="Arial" pitchFamily="34" charset="0"/>
              </a:defRPr>
            </a:lvl4pPr>
            <a:lvl5pPr marL="2139950" indent="-238125" defTabSz="950913">
              <a:defRPr sz="3200">
                <a:solidFill>
                  <a:schemeClr val="tx1"/>
                </a:solidFill>
                <a:latin typeface="Arial" pitchFamily="34" charset="0"/>
              </a:defRPr>
            </a:lvl5pPr>
            <a:lvl6pPr marL="2597150" indent="-238125" algn="ctr" defTabSz="950913" eaLnBrk="0" fontAlgn="base" hangingPunct="0">
              <a:lnSpc>
                <a:spcPct val="90000"/>
              </a:lnSpc>
              <a:spcBef>
                <a:spcPct val="50000"/>
              </a:spcBef>
              <a:spcAft>
                <a:spcPct val="0"/>
              </a:spcAft>
              <a:defRPr sz="3200">
                <a:solidFill>
                  <a:schemeClr val="tx1"/>
                </a:solidFill>
                <a:latin typeface="Arial" pitchFamily="34" charset="0"/>
              </a:defRPr>
            </a:lvl6pPr>
            <a:lvl7pPr marL="3054350" indent="-238125" algn="ctr" defTabSz="950913" eaLnBrk="0" fontAlgn="base" hangingPunct="0">
              <a:lnSpc>
                <a:spcPct val="90000"/>
              </a:lnSpc>
              <a:spcBef>
                <a:spcPct val="50000"/>
              </a:spcBef>
              <a:spcAft>
                <a:spcPct val="0"/>
              </a:spcAft>
              <a:defRPr sz="3200">
                <a:solidFill>
                  <a:schemeClr val="tx1"/>
                </a:solidFill>
                <a:latin typeface="Arial" pitchFamily="34" charset="0"/>
              </a:defRPr>
            </a:lvl7pPr>
            <a:lvl8pPr marL="3511550" indent="-238125" algn="ctr" defTabSz="950913" eaLnBrk="0" fontAlgn="base" hangingPunct="0">
              <a:lnSpc>
                <a:spcPct val="90000"/>
              </a:lnSpc>
              <a:spcBef>
                <a:spcPct val="50000"/>
              </a:spcBef>
              <a:spcAft>
                <a:spcPct val="0"/>
              </a:spcAft>
              <a:defRPr sz="3200">
                <a:solidFill>
                  <a:schemeClr val="tx1"/>
                </a:solidFill>
                <a:latin typeface="Arial" pitchFamily="34" charset="0"/>
              </a:defRPr>
            </a:lvl8pPr>
            <a:lvl9pPr marL="3968750" indent="-238125" algn="ctr" defTabSz="950913" eaLnBrk="0" fontAlgn="base" hangingPunct="0">
              <a:lnSpc>
                <a:spcPct val="90000"/>
              </a:lnSpc>
              <a:spcBef>
                <a:spcPct val="50000"/>
              </a:spcBef>
              <a:spcAft>
                <a:spcPct val="0"/>
              </a:spcAft>
              <a:defRPr sz="3200">
                <a:solidFill>
                  <a:schemeClr val="tx1"/>
                </a:solidFill>
                <a:latin typeface="Arial" pitchFamily="34" charset="0"/>
              </a:defRPr>
            </a:lvl9pPr>
          </a:lstStyle>
          <a:p>
            <a:pPr algn="r" eaLnBrk="1" hangingPunct="1">
              <a:spcBef>
                <a:spcPct val="0"/>
              </a:spcBef>
            </a:pPr>
            <a:fld id="{1D8D231E-8D70-4D3A-95D4-14677FE82D71}" type="slidenum">
              <a:rPr lang="en-GB" sz="1300" b="0">
                <a:solidFill>
                  <a:prstClr val="black"/>
                </a:solidFill>
                <a:cs typeface="Arial" pitchFamily="34" charset="0"/>
              </a:rPr>
              <a:pPr algn="r" eaLnBrk="1" hangingPunct="1">
                <a:spcBef>
                  <a:spcPct val="0"/>
                </a:spcBef>
              </a:pPr>
              <a:t>13</a:t>
            </a:fld>
            <a:endParaRPr lang="en-GB" sz="1300" b="0">
              <a:solidFill>
                <a:prstClr val="black"/>
              </a:solidFill>
              <a:cs typeface="Arial" pitchFamily="34" charset="0"/>
            </a:endParaRPr>
          </a:p>
        </p:txBody>
      </p:sp>
      <p:sp>
        <p:nvSpPr>
          <p:cNvPr id="669699" name="Rectangle 2"/>
          <p:cNvSpPr>
            <a:spLocks noGrp="1" noRot="1" noChangeAspect="1" noChangeArrowheads="1" noTextEdit="1"/>
          </p:cNvSpPr>
          <p:nvPr>
            <p:ph type="sldImg"/>
          </p:nvPr>
        </p:nvSpPr>
        <p:spPr>
          <a:xfrm>
            <a:off x="958850" y="719138"/>
            <a:ext cx="5397500" cy="3598862"/>
          </a:xfrm>
          <a:ln/>
        </p:spPr>
      </p:sp>
      <p:sp>
        <p:nvSpPr>
          <p:cNvPr id="669700" name="Rectangle 3"/>
          <p:cNvSpPr>
            <a:spLocks noGrp="1" noChangeArrowheads="1"/>
          </p:cNvSpPr>
          <p:nvPr>
            <p:ph type="body" idx="1"/>
          </p:nvPr>
        </p:nvSpPr>
        <p:spPr>
          <a:xfrm>
            <a:off x="974726" y="4559303"/>
            <a:ext cx="5365750" cy="4322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25" tIns="50063" rIns="100125" bIns="50063"/>
          <a:lstStyle/>
          <a:p>
            <a:endParaRPr lang="en-GB"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xfrm>
            <a:off x="958850" y="720725"/>
            <a:ext cx="5397500" cy="3597275"/>
          </a:xfrm>
          <a:ln/>
        </p:spPr>
      </p:sp>
      <p:sp>
        <p:nvSpPr>
          <p:cNvPr id="236547" name="Notes Placeholder 2"/>
          <p:cNvSpPr>
            <a:spLocks noGrp="1"/>
          </p:cNvSpPr>
          <p:nvPr>
            <p:ph type="body" idx="1"/>
          </p:nvPr>
        </p:nvSpPr>
        <p:spPr>
          <a:noFill/>
        </p:spPr>
        <p:txBody>
          <a:bodyPr/>
          <a:lstStyle/>
          <a:p>
            <a:endParaRPr lang="en-GB" smtClean="0"/>
          </a:p>
        </p:txBody>
      </p:sp>
      <p:sp>
        <p:nvSpPr>
          <p:cNvPr id="236548" name="Slide Number Placeholder 3"/>
          <p:cNvSpPr>
            <a:spLocks noGrp="1"/>
          </p:cNvSpPr>
          <p:nvPr>
            <p:ph type="sldNum" sz="quarter" idx="5"/>
          </p:nvPr>
        </p:nvSpPr>
        <p:spPr>
          <a:noFill/>
        </p:spPr>
        <p:txBody>
          <a:bodyPr/>
          <a:lstStyle>
            <a:lvl1pPr>
              <a:defRPr sz="2800" b="1">
                <a:solidFill>
                  <a:schemeClr val="tx1"/>
                </a:solidFill>
                <a:latin typeface="Arial" charset="0"/>
                <a:cs typeface="Arial" charset="0"/>
              </a:defRPr>
            </a:lvl1pPr>
            <a:lvl2pPr marL="753797" indent="-289922">
              <a:defRPr sz="2800" b="1">
                <a:solidFill>
                  <a:schemeClr val="tx1"/>
                </a:solidFill>
                <a:latin typeface="Arial" charset="0"/>
                <a:cs typeface="Arial" charset="0"/>
              </a:defRPr>
            </a:lvl2pPr>
            <a:lvl3pPr marL="1159688" indent="-231937">
              <a:defRPr sz="2800" b="1">
                <a:solidFill>
                  <a:schemeClr val="tx1"/>
                </a:solidFill>
                <a:latin typeface="Arial" charset="0"/>
                <a:cs typeface="Arial" charset="0"/>
              </a:defRPr>
            </a:lvl3pPr>
            <a:lvl4pPr marL="1623563" indent="-231937">
              <a:defRPr sz="2800" b="1">
                <a:solidFill>
                  <a:schemeClr val="tx1"/>
                </a:solidFill>
                <a:latin typeface="Arial" charset="0"/>
                <a:cs typeface="Arial" charset="0"/>
              </a:defRPr>
            </a:lvl4pPr>
            <a:lvl5pPr marL="2087438" indent="-231937">
              <a:defRPr sz="2800" b="1">
                <a:solidFill>
                  <a:schemeClr val="tx1"/>
                </a:solidFill>
                <a:latin typeface="Arial" charset="0"/>
                <a:cs typeface="Arial" charset="0"/>
              </a:defRPr>
            </a:lvl5pPr>
            <a:lvl6pPr marL="2551314" indent="-231937" algn="ctr" eaLnBrk="0" fontAlgn="base" hangingPunct="0">
              <a:spcBef>
                <a:spcPct val="50000"/>
              </a:spcBef>
              <a:spcAft>
                <a:spcPct val="0"/>
              </a:spcAft>
              <a:defRPr sz="2800" b="1">
                <a:solidFill>
                  <a:schemeClr val="tx1"/>
                </a:solidFill>
                <a:latin typeface="Arial" charset="0"/>
                <a:cs typeface="Arial" charset="0"/>
              </a:defRPr>
            </a:lvl6pPr>
            <a:lvl7pPr marL="3015188" indent="-231937" algn="ctr" eaLnBrk="0" fontAlgn="base" hangingPunct="0">
              <a:spcBef>
                <a:spcPct val="50000"/>
              </a:spcBef>
              <a:spcAft>
                <a:spcPct val="0"/>
              </a:spcAft>
              <a:defRPr sz="2800" b="1">
                <a:solidFill>
                  <a:schemeClr val="tx1"/>
                </a:solidFill>
                <a:latin typeface="Arial" charset="0"/>
                <a:cs typeface="Arial" charset="0"/>
              </a:defRPr>
            </a:lvl7pPr>
            <a:lvl8pPr marL="3479064" indent="-231937" algn="ctr" eaLnBrk="0" fontAlgn="base" hangingPunct="0">
              <a:spcBef>
                <a:spcPct val="50000"/>
              </a:spcBef>
              <a:spcAft>
                <a:spcPct val="0"/>
              </a:spcAft>
              <a:defRPr sz="2800" b="1">
                <a:solidFill>
                  <a:schemeClr val="tx1"/>
                </a:solidFill>
                <a:latin typeface="Arial" charset="0"/>
                <a:cs typeface="Arial" charset="0"/>
              </a:defRPr>
            </a:lvl8pPr>
            <a:lvl9pPr marL="3942939" indent="-231937" algn="ctr" eaLnBrk="0" fontAlgn="base" hangingPunct="0">
              <a:spcBef>
                <a:spcPct val="50000"/>
              </a:spcBef>
              <a:spcAft>
                <a:spcPct val="0"/>
              </a:spcAft>
              <a:defRPr sz="2800" b="1">
                <a:solidFill>
                  <a:schemeClr val="tx1"/>
                </a:solidFill>
                <a:latin typeface="Arial" charset="0"/>
                <a:cs typeface="Arial" charset="0"/>
              </a:defRPr>
            </a:lvl9pPr>
          </a:lstStyle>
          <a:p>
            <a:fld id="{E245AEE3-ED5C-4B7F-BF1B-682B2FBB537F}" type="slidenum">
              <a:rPr lang="en-GB" sz="1200" b="0">
                <a:solidFill>
                  <a:srgbClr val="000000"/>
                </a:solidFill>
              </a:rPr>
              <a:pPr/>
              <a:t>14</a:t>
            </a:fld>
            <a:endParaRPr lang="en-GB" sz="1200" b="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a:defRPr/>
            </a:pPr>
            <a:fld id="{DC8CB8F2-042A-4A4B-A995-BEE7E8EAD9E9}" type="slidenum">
              <a:rPr lang="en-GB" smtClean="0">
                <a:solidFill>
                  <a:prstClr val="black"/>
                </a:solidFill>
              </a:rPr>
              <a:pPr>
                <a:defRPr/>
              </a:pPr>
              <a:t>15</a:t>
            </a:fld>
            <a:endParaRPr lang="en-GB">
              <a:solidFill>
                <a:prstClr val="black"/>
              </a:solidFill>
            </a:endParaRPr>
          </a:p>
        </p:txBody>
      </p:sp>
    </p:spTree>
    <p:extLst>
      <p:ext uri="{BB962C8B-B14F-4D97-AF65-F5344CB8AC3E}">
        <p14:creationId xmlns:p14="http://schemas.microsoft.com/office/powerpoint/2010/main" val="3281976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noGrp="1" noRot="1" noChangeAspect="1" noChangeArrowheads="1"/>
          </p:cNvSpPr>
          <p:nvPr>
            <p:ph type="sldImg"/>
          </p:nvPr>
        </p:nvSpPr>
        <p:spPr>
          <a:xfrm>
            <a:off x="957263" y="719138"/>
            <a:ext cx="5400675" cy="3600450"/>
          </a:xfrm>
          <a:solidFill>
            <a:srgbClr val="FFFFFF"/>
          </a:solidFill>
          <a:ln/>
        </p:spPr>
      </p:sp>
      <p:sp>
        <p:nvSpPr>
          <p:cNvPr id="94210" name="Rectangle 2"/>
          <p:cNvSpPr>
            <a:spLocks noGrp="1" noChangeArrowheads="1"/>
          </p:cNvSpPr>
          <p:nvPr>
            <p:ph type="body" idx="1"/>
          </p:nvPr>
        </p:nvSpPr>
        <p:spPr>
          <a:ln/>
        </p:spPr>
        <p:txBody>
          <a:bodyPr/>
          <a:lstStyle/>
          <a:p>
            <a:pPr eaLnBrk="1" hangingPunct="1">
              <a:defRPr/>
            </a:pPr>
            <a:r>
              <a:rPr lang="en-US" sz="2500">
                <a:latin typeface="Helvetica" charset="0"/>
                <a:cs typeface="Helvetica" charset="0"/>
                <a:sym typeface="Helvetica" charset="0"/>
              </a:rPr>
              <a:t>Het is niet eenvoudig, om deze processen in kaart te brengen. Onderzoek naar persoons-omgevingsinteracties zijn over de afgelopen 25 jaar door onze vakgroep uitgevoerd, met de experience sampling methode. Oorspronkelijk ontwikkeld als een papier en potlood technologie met een alarm horloge, is deze dataverzameling recent door de mobiele computertechnologie vereenvoudigd. Ik heb de PsyMate ontwikkeld, om in het dagelijkse leven, herhaaldelijk informatie te verzamelen over cognities, stemming, perceptie en gedrag. Op toevallige momenten doorheen de dag krijg je een signaal om een vragenlijst in te vullen. Je krijgt 20 tot 40 vragen per keer, maar moet ze binnen 2 minuten invullen. Hierdoor wordt het normale functioneren in het dagelijkse leven slechts minimaal verstoord. </a:t>
            </a:r>
          </a:p>
        </p:txBody>
      </p:sp>
    </p:spTree>
    <p:extLst>
      <p:ext uri="{BB962C8B-B14F-4D97-AF65-F5344CB8AC3E}">
        <p14:creationId xmlns:p14="http://schemas.microsoft.com/office/powerpoint/2010/main" val="343037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a:defRPr/>
            </a:pPr>
            <a:fld id="{DC8CB8F2-042A-4A4B-A995-BEE7E8EAD9E9}" type="slidenum">
              <a:rPr lang="en-GB" smtClean="0">
                <a:solidFill>
                  <a:prstClr val="black"/>
                </a:solidFill>
              </a:rPr>
              <a:pPr>
                <a:defRPr/>
              </a:pPr>
              <a:t>17</a:t>
            </a:fld>
            <a:endParaRPr lang="en-GB">
              <a:solidFill>
                <a:prstClr val="black"/>
              </a:solidFill>
            </a:endParaRPr>
          </a:p>
        </p:txBody>
      </p:sp>
    </p:spTree>
    <p:extLst>
      <p:ext uri="{BB962C8B-B14F-4D97-AF65-F5344CB8AC3E}">
        <p14:creationId xmlns:p14="http://schemas.microsoft.com/office/powerpoint/2010/main" val="3281976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52EB92-73F5-4EAA-8498-319C1A7DF6FA}"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2401255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ln/>
        </p:spPr>
      </p:sp>
      <p:sp>
        <p:nvSpPr>
          <p:cNvPr id="243715" name="Notes Placeholder 2"/>
          <p:cNvSpPr>
            <a:spLocks noGrp="1"/>
          </p:cNvSpPr>
          <p:nvPr>
            <p:ph type="body" idx="1"/>
          </p:nvPr>
        </p:nvSpPr>
        <p:spPr>
          <a:noFill/>
        </p:spPr>
        <p:txBody>
          <a:bodyPr/>
          <a:lstStyle/>
          <a:p>
            <a:r>
              <a:rPr lang="nl-NL" altLang="en-US" smtClean="0"/>
              <a:t>Belofte uit de ambigue datapool van de biologische psychiatrie</a:t>
            </a:r>
          </a:p>
        </p:txBody>
      </p:sp>
      <p:sp>
        <p:nvSpPr>
          <p:cNvPr id="243716" name="Slide Number Placeholder 3"/>
          <p:cNvSpPr>
            <a:spLocks noGrp="1"/>
          </p:cNvSpPr>
          <p:nvPr>
            <p:ph type="sldNum" sz="quarter" idx="5"/>
          </p:nvPr>
        </p:nvSpPr>
        <p:spPr>
          <a:noFill/>
        </p:spPr>
        <p:txBody>
          <a:bodyPr/>
          <a:lstStyle>
            <a:lvl1pPr algn="l">
              <a:spcBef>
                <a:spcPct val="30000"/>
              </a:spcBef>
              <a:defRPr sz="1300">
                <a:solidFill>
                  <a:schemeClr val="tx1"/>
                </a:solidFill>
                <a:latin typeface="Arial" pitchFamily="34" charset="0"/>
              </a:defRPr>
            </a:lvl1pPr>
            <a:lvl2pPr marL="776829" indent="-298780" algn="l">
              <a:spcBef>
                <a:spcPct val="30000"/>
              </a:spcBef>
              <a:defRPr sz="1300">
                <a:solidFill>
                  <a:schemeClr val="tx1"/>
                </a:solidFill>
                <a:latin typeface="Arial" pitchFamily="34" charset="0"/>
              </a:defRPr>
            </a:lvl2pPr>
            <a:lvl3pPr marL="1195121" indent="-239024" algn="l">
              <a:spcBef>
                <a:spcPct val="30000"/>
              </a:spcBef>
              <a:defRPr sz="1300">
                <a:solidFill>
                  <a:schemeClr val="tx1"/>
                </a:solidFill>
                <a:latin typeface="Arial" pitchFamily="34" charset="0"/>
              </a:defRPr>
            </a:lvl3pPr>
            <a:lvl4pPr marL="1673169" indent="-239024" algn="l">
              <a:spcBef>
                <a:spcPct val="30000"/>
              </a:spcBef>
              <a:defRPr sz="1300">
                <a:solidFill>
                  <a:schemeClr val="tx1"/>
                </a:solidFill>
                <a:latin typeface="Arial" pitchFamily="34" charset="0"/>
              </a:defRPr>
            </a:lvl4pPr>
            <a:lvl5pPr marL="2151217" indent="-239024" algn="l">
              <a:spcBef>
                <a:spcPct val="30000"/>
              </a:spcBef>
              <a:defRPr sz="1300">
                <a:solidFill>
                  <a:schemeClr val="tx1"/>
                </a:solidFill>
                <a:latin typeface="Arial" pitchFamily="34" charset="0"/>
              </a:defRPr>
            </a:lvl5pPr>
            <a:lvl6pPr marL="2629266" indent="-239024" eaLnBrk="0" fontAlgn="base" hangingPunct="0">
              <a:spcBef>
                <a:spcPct val="30000"/>
              </a:spcBef>
              <a:spcAft>
                <a:spcPct val="0"/>
              </a:spcAft>
              <a:defRPr sz="1300">
                <a:solidFill>
                  <a:schemeClr val="tx1"/>
                </a:solidFill>
                <a:latin typeface="Arial" pitchFamily="34" charset="0"/>
              </a:defRPr>
            </a:lvl6pPr>
            <a:lvl7pPr marL="3107314" indent="-239024" eaLnBrk="0" fontAlgn="base" hangingPunct="0">
              <a:spcBef>
                <a:spcPct val="30000"/>
              </a:spcBef>
              <a:spcAft>
                <a:spcPct val="0"/>
              </a:spcAft>
              <a:defRPr sz="1300">
                <a:solidFill>
                  <a:schemeClr val="tx1"/>
                </a:solidFill>
                <a:latin typeface="Arial" pitchFamily="34" charset="0"/>
              </a:defRPr>
            </a:lvl7pPr>
            <a:lvl8pPr marL="3585362" indent="-239024" eaLnBrk="0" fontAlgn="base" hangingPunct="0">
              <a:spcBef>
                <a:spcPct val="30000"/>
              </a:spcBef>
              <a:spcAft>
                <a:spcPct val="0"/>
              </a:spcAft>
              <a:defRPr sz="1300">
                <a:solidFill>
                  <a:schemeClr val="tx1"/>
                </a:solidFill>
                <a:latin typeface="Arial" pitchFamily="34" charset="0"/>
              </a:defRPr>
            </a:lvl8pPr>
            <a:lvl9pPr marL="4063411" indent="-239024" eaLnBrk="0" fontAlgn="base" hangingPunct="0">
              <a:spcBef>
                <a:spcPct val="30000"/>
              </a:spcBef>
              <a:spcAft>
                <a:spcPct val="0"/>
              </a:spcAft>
              <a:defRPr sz="1300">
                <a:solidFill>
                  <a:schemeClr val="tx1"/>
                </a:solidFill>
                <a:latin typeface="Arial" pitchFamily="34" charset="0"/>
              </a:defRPr>
            </a:lvl9pPr>
          </a:lstStyle>
          <a:p>
            <a:pPr algn="r">
              <a:spcBef>
                <a:spcPct val="0"/>
              </a:spcBef>
            </a:pPr>
            <a:fld id="{5344C324-9C45-42D2-B1FB-26D0D67FAB1D}" type="slidenum">
              <a:rPr lang="en-GB" altLang="en-US">
                <a:solidFill>
                  <a:prstClr val="black"/>
                </a:solidFill>
              </a:rPr>
              <a:pPr algn="r">
                <a:spcBef>
                  <a:spcPct val="0"/>
                </a:spcBef>
              </a:pPr>
              <a:t>19</a:t>
            </a:fld>
            <a:endParaRPr lang="en-GB"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p:cNvSpPr txBox="1">
            <a:spLocks noGrp="1" noChangeArrowheads="1"/>
          </p:cNvSpPr>
          <p:nvPr/>
        </p:nvSpPr>
        <p:spPr bwMode="auto">
          <a:xfrm>
            <a:off x="4146551"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58" tIns="47880" rIns="95758" bIns="47880" anchor="b"/>
          <a:lstStyle>
            <a:lvl1pPr defTabSz="950913">
              <a:defRPr sz="3200">
                <a:solidFill>
                  <a:schemeClr val="tx1"/>
                </a:solidFill>
                <a:latin typeface="Arial" pitchFamily="34" charset="0"/>
              </a:defRPr>
            </a:lvl1pPr>
            <a:lvl2pPr marL="773113" indent="-296863" defTabSz="950913">
              <a:defRPr sz="3200">
                <a:solidFill>
                  <a:schemeClr val="tx1"/>
                </a:solidFill>
                <a:latin typeface="Arial" pitchFamily="34" charset="0"/>
              </a:defRPr>
            </a:lvl2pPr>
            <a:lvl3pPr marL="1189038" indent="-238125" defTabSz="950913">
              <a:defRPr sz="3200">
                <a:solidFill>
                  <a:schemeClr val="tx1"/>
                </a:solidFill>
                <a:latin typeface="Arial" pitchFamily="34" charset="0"/>
              </a:defRPr>
            </a:lvl3pPr>
            <a:lvl4pPr marL="1663700" indent="-236538" defTabSz="950913">
              <a:defRPr sz="3200">
                <a:solidFill>
                  <a:schemeClr val="tx1"/>
                </a:solidFill>
                <a:latin typeface="Arial" pitchFamily="34" charset="0"/>
              </a:defRPr>
            </a:lvl4pPr>
            <a:lvl5pPr marL="2139950" indent="-238125" defTabSz="950913">
              <a:defRPr sz="3200">
                <a:solidFill>
                  <a:schemeClr val="tx1"/>
                </a:solidFill>
                <a:latin typeface="Arial" pitchFamily="34" charset="0"/>
              </a:defRPr>
            </a:lvl5pPr>
            <a:lvl6pPr marL="2597150" indent="-238125" algn="ctr" defTabSz="950913" eaLnBrk="0" fontAlgn="base" hangingPunct="0">
              <a:lnSpc>
                <a:spcPct val="90000"/>
              </a:lnSpc>
              <a:spcBef>
                <a:spcPct val="50000"/>
              </a:spcBef>
              <a:spcAft>
                <a:spcPct val="0"/>
              </a:spcAft>
              <a:defRPr sz="3200">
                <a:solidFill>
                  <a:schemeClr val="tx1"/>
                </a:solidFill>
                <a:latin typeface="Arial" pitchFamily="34" charset="0"/>
              </a:defRPr>
            </a:lvl6pPr>
            <a:lvl7pPr marL="3054350" indent="-238125" algn="ctr" defTabSz="950913" eaLnBrk="0" fontAlgn="base" hangingPunct="0">
              <a:lnSpc>
                <a:spcPct val="90000"/>
              </a:lnSpc>
              <a:spcBef>
                <a:spcPct val="50000"/>
              </a:spcBef>
              <a:spcAft>
                <a:spcPct val="0"/>
              </a:spcAft>
              <a:defRPr sz="3200">
                <a:solidFill>
                  <a:schemeClr val="tx1"/>
                </a:solidFill>
                <a:latin typeface="Arial" pitchFamily="34" charset="0"/>
              </a:defRPr>
            </a:lvl7pPr>
            <a:lvl8pPr marL="3511550" indent="-238125" algn="ctr" defTabSz="950913" eaLnBrk="0" fontAlgn="base" hangingPunct="0">
              <a:lnSpc>
                <a:spcPct val="90000"/>
              </a:lnSpc>
              <a:spcBef>
                <a:spcPct val="50000"/>
              </a:spcBef>
              <a:spcAft>
                <a:spcPct val="0"/>
              </a:spcAft>
              <a:defRPr sz="3200">
                <a:solidFill>
                  <a:schemeClr val="tx1"/>
                </a:solidFill>
                <a:latin typeface="Arial" pitchFamily="34" charset="0"/>
              </a:defRPr>
            </a:lvl8pPr>
            <a:lvl9pPr marL="3968750" indent="-238125" algn="ctr" defTabSz="950913" eaLnBrk="0" fontAlgn="base" hangingPunct="0">
              <a:lnSpc>
                <a:spcPct val="90000"/>
              </a:lnSpc>
              <a:spcBef>
                <a:spcPct val="50000"/>
              </a:spcBef>
              <a:spcAft>
                <a:spcPct val="0"/>
              </a:spcAft>
              <a:defRPr sz="3200">
                <a:solidFill>
                  <a:schemeClr val="tx1"/>
                </a:solidFill>
                <a:latin typeface="Arial" pitchFamily="34" charset="0"/>
              </a:defRPr>
            </a:lvl9pPr>
          </a:lstStyle>
          <a:p>
            <a:pPr algn="r" eaLnBrk="1" hangingPunct="1">
              <a:spcBef>
                <a:spcPct val="0"/>
              </a:spcBef>
            </a:pPr>
            <a:fld id="{1D8D231E-8D70-4D3A-95D4-14677FE82D71}" type="slidenum">
              <a:rPr lang="en-GB" sz="1200" b="0">
                <a:solidFill>
                  <a:prstClr val="black"/>
                </a:solidFill>
                <a:cs typeface="Arial" pitchFamily="34" charset="0"/>
              </a:rPr>
              <a:pPr algn="r" eaLnBrk="1" hangingPunct="1">
                <a:spcBef>
                  <a:spcPct val="0"/>
                </a:spcBef>
              </a:pPr>
              <a:t>2</a:t>
            </a:fld>
            <a:endParaRPr lang="en-GB" sz="1200" b="0">
              <a:solidFill>
                <a:prstClr val="black"/>
              </a:solidFill>
              <a:cs typeface="Arial" pitchFamily="34" charset="0"/>
            </a:endParaRPr>
          </a:p>
        </p:txBody>
      </p:sp>
      <p:sp>
        <p:nvSpPr>
          <p:cNvPr id="669699" name="Rectangle 2"/>
          <p:cNvSpPr>
            <a:spLocks noGrp="1" noRot="1" noChangeAspect="1" noChangeArrowheads="1" noTextEdit="1"/>
          </p:cNvSpPr>
          <p:nvPr>
            <p:ph type="sldImg"/>
          </p:nvPr>
        </p:nvSpPr>
        <p:spPr>
          <a:xfrm>
            <a:off x="957263" y="719138"/>
            <a:ext cx="5400675" cy="3600450"/>
          </a:xfrm>
          <a:ln/>
        </p:spPr>
      </p:sp>
      <p:sp>
        <p:nvSpPr>
          <p:cNvPr id="669700" name="Rectangle 3"/>
          <p:cNvSpPr>
            <a:spLocks noGrp="1" noChangeArrowheads="1"/>
          </p:cNvSpPr>
          <p:nvPr>
            <p:ph type="body" idx="1"/>
          </p:nvPr>
        </p:nvSpPr>
        <p:spPr>
          <a:xfrm>
            <a:off x="974726" y="4559303"/>
            <a:ext cx="5365750"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58" tIns="47880" rIns="95758" bIns="47880"/>
          <a:lstStyle/>
          <a:p>
            <a:endParaRPr lang="en-GB"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p:cNvSpPr txBox="1">
            <a:spLocks noGrp="1" noChangeArrowheads="1"/>
          </p:cNvSpPr>
          <p:nvPr/>
        </p:nvSpPr>
        <p:spPr bwMode="auto">
          <a:xfrm>
            <a:off x="4146551"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58" tIns="47880" rIns="95758" bIns="47880" anchor="b"/>
          <a:lstStyle>
            <a:lvl1pPr defTabSz="950913">
              <a:defRPr sz="3200">
                <a:solidFill>
                  <a:schemeClr val="tx1"/>
                </a:solidFill>
                <a:latin typeface="Arial" pitchFamily="34" charset="0"/>
              </a:defRPr>
            </a:lvl1pPr>
            <a:lvl2pPr marL="773113" indent="-296863" defTabSz="950913">
              <a:defRPr sz="3200">
                <a:solidFill>
                  <a:schemeClr val="tx1"/>
                </a:solidFill>
                <a:latin typeface="Arial" pitchFamily="34" charset="0"/>
              </a:defRPr>
            </a:lvl2pPr>
            <a:lvl3pPr marL="1189038" indent="-238125" defTabSz="950913">
              <a:defRPr sz="3200">
                <a:solidFill>
                  <a:schemeClr val="tx1"/>
                </a:solidFill>
                <a:latin typeface="Arial" pitchFamily="34" charset="0"/>
              </a:defRPr>
            </a:lvl3pPr>
            <a:lvl4pPr marL="1663700" indent="-236538" defTabSz="950913">
              <a:defRPr sz="3200">
                <a:solidFill>
                  <a:schemeClr val="tx1"/>
                </a:solidFill>
                <a:latin typeface="Arial" pitchFamily="34" charset="0"/>
              </a:defRPr>
            </a:lvl4pPr>
            <a:lvl5pPr marL="2139950" indent="-238125" defTabSz="950913">
              <a:defRPr sz="3200">
                <a:solidFill>
                  <a:schemeClr val="tx1"/>
                </a:solidFill>
                <a:latin typeface="Arial" pitchFamily="34" charset="0"/>
              </a:defRPr>
            </a:lvl5pPr>
            <a:lvl6pPr marL="2597150" indent="-238125" algn="ctr" defTabSz="950913" eaLnBrk="0" fontAlgn="base" hangingPunct="0">
              <a:lnSpc>
                <a:spcPct val="90000"/>
              </a:lnSpc>
              <a:spcBef>
                <a:spcPct val="50000"/>
              </a:spcBef>
              <a:spcAft>
                <a:spcPct val="0"/>
              </a:spcAft>
              <a:defRPr sz="3200">
                <a:solidFill>
                  <a:schemeClr val="tx1"/>
                </a:solidFill>
                <a:latin typeface="Arial" pitchFamily="34" charset="0"/>
              </a:defRPr>
            </a:lvl6pPr>
            <a:lvl7pPr marL="3054350" indent="-238125" algn="ctr" defTabSz="950913" eaLnBrk="0" fontAlgn="base" hangingPunct="0">
              <a:lnSpc>
                <a:spcPct val="90000"/>
              </a:lnSpc>
              <a:spcBef>
                <a:spcPct val="50000"/>
              </a:spcBef>
              <a:spcAft>
                <a:spcPct val="0"/>
              </a:spcAft>
              <a:defRPr sz="3200">
                <a:solidFill>
                  <a:schemeClr val="tx1"/>
                </a:solidFill>
                <a:latin typeface="Arial" pitchFamily="34" charset="0"/>
              </a:defRPr>
            </a:lvl7pPr>
            <a:lvl8pPr marL="3511550" indent="-238125" algn="ctr" defTabSz="950913" eaLnBrk="0" fontAlgn="base" hangingPunct="0">
              <a:lnSpc>
                <a:spcPct val="90000"/>
              </a:lnSpc>
              <a:spcBef>
                <a:spcPct val="50000"/>
              </a:spcBef>
              <a:spcAft>
                <a:spcPct val="0"/>
              </a:spcAft>
              <a:defRPr sz="3200">
                <a:solidFill>
                  <a:schemeClr val="tx1"/>
                </a:solidFill>
                <a:latin typeface="Arial" pitchFamily="34" charset="0"/>
              </a:defRPr>
            </a:lvl8pPr>
            <a:lvl9pPr marL="3968750" indent="-238125" algn="ctr" defTabSz="950913" eaLnBrk="0" fontAlgn="base" hangingPunct="0">
              <a:lnSpc>
                <a:spcPct val="90000"/>
              </a:lnSpc>
              <a:spcBef>
                <a:spcPct val="50000"/>
              </a:spcBef>
              <a:spcAft>
                <a:spcPct val="0"/>
              </a:spcAft>
              <a:defRPr sz="3200">
                <a:solidFill>
                  <a:schemeClr val="tx1"/>
                </a:solidFill>
                <a:latin typeface="Arial" pitchFamily="34" charset="0"/>
              </a:defRPr>
            </a:lvl9pPr>
          </a:lstStyle>
          <a:p>
            <a:pPr algn="r" eaLnBrk="1" hangingPunct="1">
              <a:spcBef>
                <a:spcPct val="0"/>
              </a:spcBef>
            </a:pPr>
            <a:fld id="{1D8D231E-8D70-4D3A-95D4-14677FE82D71}" type="slidenum">
              <a:rPr lang="en-GB" sz="1200" b="0">
                <a:solidFill>
                  <a:prstClr val="black"/>
                </a:solidFill>
                <a:cs typeface="Arial" pitchFamily="34" charset="0"/>
              </a:rPr>
              <a:pPr algn="r" eaLnBrk="1" hangingPunct="1">
                <a:spcBef>
                  <a:spcPct val="0"/>
                </a:spcBef>
              </a:pPr>
              <a:t>20</a:t>
            </a:fld>
            <a:endParaRPr lang="en-GB" sz="1200" b="0">
              <a:solidFill>
                <a:prstClr val="black"/>
              </a:solidFill>
              <a:cs typeface="Arial" pitchFamily="34" charset="0"/>
            </a:endParaRPr>
          </a:p>
        </p:txBody>
      </p:sp>
      <p:sp>
        <p:nvSpPr>
          <p:cNvPr id="669699" name="Rectangle 2"/>
          <p:cNvSpPr>
            <a:spLocks noGrp="1" noRot="1" noChangeAspect="1" noChangeArrowheads="1" noTextEdit="1"/>
          </p:cNvSpPr>
          <p:nvPr>
            <p:ph type="sldImg"/>
          </p:nvPr>
        </p:nvSpPr>
        <p:spPr>
          <a:xfrm>
            <a:off x="957263" y="719138"/>
            <a:ext cx="5400675" cy="3600450"/>
          </a:xfrm>
          <a:ln/>
        </p:spPr>
      </p:sp>
      <p:sp>
        <p:nvSpPr>
          <p:cNvPr id="669700" name="Rectangle 3"/>
          <p:cNvSpPr>
            <a:spLocks noGrp="1" noChangeArrowheads="1"/>
          </p:cNvSpPr>
          <p:nvPr>
            <p:ph type="body" idx="1"/>
          </p:nvPr>
        </p:nvSpPr>
        <p:spPr>
          <a:xfrm>
            <a:off x="974726" y="4559305"/>
            <a:ext cx="5365750"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58" tIns="47880" rIns="95758" bIns="47880"/>
          <a:lstStyle/>
          <a:p>
            <a:r>
              <a:rPr lang="en-US" sz="1200" b="0" i="0" kern="1200" dirty="0" smtClean="0">
                <a:solidFill>
                  <a:schemeClr val="tx1"/>
                </a:solidFill>
                <a:effectLst/>
                <a:latin typeface="Arial" pitchFamily="34" charset="0"/>
                <a:ea typeface="+mn-ea"/>
                <a:cs typeface="+mn-cs"/>
              </a:rPr>
              <a:t>WHEN the musician Lucinda Williams was shopping around an early demo tape of what would become her self-titled album, she was at first turned down by all the record labels she tried.</a:t>
            </a:r>
          </a:p>
          <a:p>
            <a:r>
              <a:rPr lang="en-US" sz="1200" b="0" i="0" kern="1200" dirty="0" smtClean="0">
                <a:solidFill>
                  <a:schemeClr val="tx1"/>
                </a:solidFill>
                <a:effectLst/>
                <a:latin typeface="Arial" pitchFamily="34" charset="0"/>
                <a:ea typeface="+mn-ea"/>
                <a:cs typeface="+mn-cs"/>
              </a:rPr>
              <a:t>“At Sony records here in L.A.,” she said, they told her “ ‘it’s too country for rock, and so we sent it to Nashville.’ ” In Nashville, they said, “it’s too rock for country.”</a:t>
            </a:r>
          </a:p>
          <a:p>
            <a:r>
              <a:rPr lang="en-US" sz="1200" b="0" i="0" kern="1200" dirty="0" smtClean="0">
                <a:solidFill>
                  <a:schemeClr val="tx1"/>
                </a:solidFill>
                <a:effectLst/>
                <a:latin typeface="Arial" pitchFamily="34" charset="0"/>
                <a:ea typeface="+mn-ea"/>
                <a:cs typeface="+mn-cs"/>
              </a:rPr>
              <a:t>Her album was eventually released by Rough Trade Records — an English record company better known for punk and </a:t>
            </a:r>
            <a:r>
              <a:rPr lang="en-US" sz="1200" b="0" i="0" kern="1200" dirty="0" err="1" smtClean="0">
                <a:solidFill>
                  <a:schemeClr val="tx1"/>
                </a:solidFill>
                <a:effectLst/>
                <a:latin typeface="Arial" pitchFamily="34" charset="0"/>
                <a:ea typeface="+mn-ea"/>
                <a:cs typeface="+mn-cs"/>
              </a:rPr>
              <a:t>indy</a:t>
            </a:r>
            <a:r>
              <a:rPr lang="en-US" sz="1200" b="0" i="0" kern="1200" dirty="0" smtClean="0">
                <a:solidFill>
                  <a:schemeClr val="tx1"/>
                </a:solidFill>
                <a:effectLst/>
                <a:latin typeface="Arial" pitchFamily="34" charset="0"/>
                <a:ea typeface="+mn-ea"/>
                <a:cs typeface="+mn-cs"/>
              </a:rPr>
              <a:t> music — but it became a touchstone in an entirely new genre: “alt-country” (“whatever that is,” in the cheeky refrain of the movement’s chronicling magazine, No Depression).</a:t>
            </a:r>
          </a:p>
          <a:p>
            <a:r>
              <a:rPr lang="en-US" sz="1200" b="0" i="0" kern="1200" dirty="0" smtClean="0">
                <a:solidFill>
                  <a:schemeClr val="tx1"/>
                </a:solidFill>
                <a:effectLst/>
                <a:latin typeface="Arial" pitchFamily="34" charset="0"/>
                <a:ea typeface="+mn-ea"/>
                <a:cs typeface="+mn-cs"/>
              </a:rPr>
              <a:t>The artist struggling against easy categorization is an old trope. It virtually defined the career of Prince, who surmounted any number of categorical divisions. Through talent and hubris, he became his </a:t>
            </a:r>
            <a:r>
              <a:rPr lang="en-US" sz="1200" b="0" i="1" kern="1200" dirty="0" smtClean="0">
                <a:solidFill>
                  <a:schemeClr val="tx1"/>
                </a:solidFill>
                <a:effectLst/>
                <a:latin typeface="Arial" pitchFamily="34" charset="0"/>
                <a:ea typeface="+mn-ea"/>
                <a:cs typeface="+mn-cs"/>
              </a:rPr>
              <a:t>own</a:t>
            </a:r>
            <a:r>
              <a:rPr lang="en-US" sz="1200" b="0" i="0" kern="1200" dirty="0" smtClean="0">
                <a:solidFill>
                  <a:schemeClr val="tx1"/>
                </a:solidFill>
                <a:effectLst/>
                <a:latin typeface="Arial" pitchFamily="34" charset="0"/>
                <a:ea typeface="+mn-ea"/>
                <a:cs typeface="+mn-cs"/>
              </a:rPr>
              <a:t> category, a magical blur exemplified by his symbolical glyph.</a:t>
            </a:r>
          </a:p>
          <a:p>
            <a:r>
              <a:rPr lang="en-US" sz="1200" b="0" i="0" kern="1200" dirty="0" smtClean="0">
                <a:solidFill>
                  <a:schemeClr val="tx1"/>
                </a:solidFill>
                <a:effectLst/>
                <a:latin typeface="Arial" pitchFamily="34" charset="0"/>
                <a:ea typeface="+mn-ea"/>
                <a:cs typeface="+mn-cs"/>
              </a:rPr>
              <a:t>We listeners are endless and instinctual categorizers, allotting everything its spot like bins in a record store. The human brain is a pattern-matching machine. Categories help us manage the torrent of information we receive and sort the world into easier-to-read patterns.</a:t>
            </a:r>
          </a:p>
          <a:p>
            <a:r>
              <a:rPr lang="en-US" sz="1200" b="0" i="0" kern="1200" dirty="0" smtClean="0">
                <a:solidFill>
                  <a:schemeClr val="tx1"/>
                </a:solidFill>
                <a:effectLst/>
                <a:latin typeface="Arial" pitchFamily="34" charset="0"/>
                <a:ea typeface="+mn-ea"/>
                <a:cs typeface="+mn-cs"/>
              </a:rPr>
              <a:t>When we see a rainbow, note the psychologists James Beale and Frank </a:t>
            </a:r>
            <a:r>
              <a:rPr lang="en-US" sz="1200" b="0" i="0" kern="1200" dirty="0" err="1" smtClean="0">
                <a:solidFill>
                  <a:schemeClr val="tx1"/>
                </a:solidFill>
                <a:effectLst/>
                <a:latin typeface="Arial" pitchFamily="34" charset="0"/>
                <a:ea typeface="+mn-ea"/>
                <a:cs typeface="+mn-cs"/>
              </a:rPr>
              <a:t>Keil</a:t>
            </a:r>
            <a:r>
              <a:rPr lang="en-US" sz="1200" b="0" i="0" kern="1200" dirty="0" smtClean="0">
                <a:solidFill>
                  <a:schemeClr val="tx1"/>
                </a:solidFill>
                <a:effectLst/>
                <a:latin typeface="Arial" pitchFamily="34" charset="0"/>
                <a:ea typeface="+mn-ea"/>
                <a:cs typeface="+mn-cs"/>
              </a:rPr>
              <a:t>, we see it as distinct bands of colors, rather than the “gradual continuum we know it to be.” Even though two colors may be the same distance apart in terms of wavelength, we can distinguish them more easily when they cross a color category.</a:t>
            </a:r>
          </a:p>
          <a:p>
            <a:r>
              <a:rPr lang="en-US" sz="1200" b="0" i="0" kern="1200" dirty="0" smtClean="0">
                <a:solidFill>
                  <a:schemeClr val="tx1"/>
                </a:solidFill>
                <a:effectLst/>
                <a:latin typeface="Arial" pitchFamily="34" charset="0"/>
                <a:ea typeface="+mn-ea"/>
                <a:cs typeface="+mn-cs"/>
              </a:rPr>
              <a:t>This “categorical perception,” as it’s called, is not an innocent process: What we think we’re looking at can alter what we actually see. More broadly, when we put things into a category, research has found, they actually become more alike in our minds.</a:t>
            </a:r>
          </a:p>
          <a:p>
            <a:r>
              <a:rPr lang="en-US" sz="1200" b="0" i="0" kern="1200" dirty="0" smtClean="0">
                <a:solidFill>
                  <a:schemeClr val="tx1"/>
                </a:solidFill>
                <a:effectLst/>
                <a:latin typeface="Arial" pitchFamily="34" charset="0"/>
                <a:ea typeface="+mn-ea"/>
                <a:cs typeface="+mn-cs"/>
              </a:rPr>
              <a:t>“Similarity serves as a basis for the classification of objects,” wrote the noted psychologist Amos </a:t>
            </a:r>
            <a:r>
              <a:rPr lang="en-US" sz="1200" b="0" i="0" kern="1200" dirty="0" err="1" smtClean="0">
                <a:solidFill>
                  <a:schemeClr val="tx1"/>
                </a:solidFill>
                <a:effectLst/>
                <a:latin typeface="Arial" pitchFamily="34" charset="0"/>
                <a:ea typeface="+mn-ea"/>
                <a:cs typeface="+mn-cs"/>
              </a:rPr>
              <a:t>Tversky</a:t>
            </a:r>
            <a:r>
              <a:rPr lang="en-US" sz="1200" b="0" i="0" kern="1200" dirty="0" smtClean="0">
                <a:solidFill>
                  <a:schemeClr val="tx1"/>
                </a:solidFill>
                <a:effectLst/>
                <a:latin typeface="Arial" pitchFamily="34" charset="0"/>
                <a:ea typeface="+mn-ea"/>
                <a:cs typeface="+mn-cs"/>
              </a:rPr>
              <a:t>, “but it is also influenced by the adopted classification.” The flip side holds: Things we might have viewed as more similar become, when placed into two distinct categories, more different.</a:t>
            </a:r>
          </a:p>
          <a:p>
            <a:r>
              <a:rPr lang="en-US" sz="1200" b="0" i="0" kern="1200" dirty="0" smtClean="0">
                <a:solidFill>
                  <a:schemeClr val="tx1"/>
                </a:solidFill>
                <a:effectLst/>
                <a:latin typeface="Arial" pitchFamily="34" charset="0"/>
                <a:ea typeface="+mn-ea"/>
                <a:cs typeface="+mn-cs"/>
              </a:rPr>
              <a:t>Genre is also the way we most commonly make sense of music. But here, too, a form of categorical perception reigns.</a:t>
            </a:r>
          </a:p>
          <a:p>
            <a:r>
              <a:rPr lang="en-US" sz="1200" b="0" i="0" kern="1200" dirty="0" smtClean="0">
                <a:solidFill>
                  <a:schemeClr val="tx1"/>
                </a:solidFill>
                <a:effectLst/>
                <a:latin typeface="Arial" pitchFamily="34" charset="0"/>
                <a:ea typeface="+mn-ea"/>
                <a:cs typeface="+mn-cs"/>
              </a:rPr>
              <a:t>At the Echo Nest, a “music intelligence” company owned by Spotify, a software engineer named Glenn McDonald has created a sprawling map of musical genres called “</a:t>
            </a:r>
            <a:r>
              <a:rPr lang="en-US" sz="1200" b="0" i="0" u="sng" kern="1200" dirty="0" smtClean="0">
                <a:solidFill>
                  <a:schemeClr val="tx1"/>
                </a:solidFill>
                <a:effectLst/>
                <a:latin typeface="Arial" pitchFamily="34" charset="0"/>
                <a:ea typeface="+mn-ea"/>
                <a:cs typeface="+mn-cs"/>
                <a:hlinkClick r:id="rId3"/>
              </a:rPr>
              <a:t>Every Noise at Once</a:t>
            </a:r>
            <a:r>
              <a:rPr lang="en-US" sz="1200" b="0" i="0" kern="1200" dirty="0" smtClean="0">
                <a:solidFill>
                  <a:schemeClr val="tx1"/>
                </a:solidFill>
                <a:effectLst/>
                <a:latin typeface="Arial" pitchFamily="34" charset="0"/>
                <a:ea typeface="+mn-ea"/>
                <a:cs typeface="+mn-cs"/>
              </a:rPr>
              <a:t>.” At last count, he had identified more than 1,400 genres — including those old favorites “future garage” and “symphonic black metal.”</a:t>
            </a:r>
          </a:p>
          <a:p>
            <a:r>
              <a:rPr lang="en-US" sz="1200" b="0" i="0" kern="1200" dirty="0" smtClean="0">
                <a:solidFill>
                  <a:schemeClr val="tx1"/>
                </a:solidFill>
                <a:effectLst/>
                <a:latin typeface="Arial" pitchFamily="34" charset="0"/>
                <a:ea typeface="+mn-ea"/>
                <a:cs typeface="+mn-cs"/>
              </a:rPr>
              <a:t>Even though a computer might struggle to see a strong difference between two forms of music, humans seem intent on finding one. As an example of two genres where the music sounds quite alike but isn’t, Mr. McDonald cites “vegan straight edge” versus “</a:t>
            </a:r>
            <a:r>
              <a:rPr lang="en-US" sz="1200" b="0" i="0" kern="1200" dirty="0" err="1" smtClean="0">
                <a:solidFill>
                  <a:schemeClr val="tx1"/>
                </a:solidFill>
                <a:effectLst/>
                <a:latin typeface="Arial" pitchFamily="34" charset="0"/>
                <a:ea typeface="+mn-ea"/>
                <a:cs typeface="+mn-cs"/>
              </a:rPr>
              <a:t>hatecore</a:t>
            </a:r>
            <a:r>
              <a:rPr lang="en-US" sz="1200" b="0" i="0" kern="1200" dirty="0" smtClean="0">
                <a:solidFill>
                  <a:schemeClr val="tx1"/>
                </a:solidFill>
                <a:effectLst/>
                <a:latin typeface="Arial" pitchFamily="34" charset="0"/>
                <a:ea typeface="+mn-ea"/>
                <a:cs typeface="+mn-cs"/>
              </a:rPr>
              <a:t>.” If you didn’t know the categories, you might have trouble telling them apart — but meet the two groups of fans and the difference would be pretty apparent.</a:t>
            </a:r>
          </a:p>
          <a:p>
            <a:r>
              <a:rPr lang="en-US" sz="1200" b="0" i="0" kern="1200" dirty="0" smtClean="0">
                <a:solidFill>
                  <a:schemeClr val="tx1"/>
                </a:solidFill>
                <a:effectLst/>
                <a:latin typeface="Arial" pitchFamily="34" charset="0"/>
                <a:ea typeface="+mn-ea"/>
                <a:cs typeface="+mn-cs"/>
              </a:rPr>
              <a:t>This also tells us that, very often, these distinctions are for social purposes: People label music, music labels people. As with the rainbow, a country song and a rock song might be musically closer than two songs </a:t>
            </a:r>
            <a:r>
              <a:rPr lang="en-US" sz="1200" b="0" i="1" kern="1200" dirty="0" err="1" smtClean="0">
                <a:solidFill>
                  <a:schemeClr val="tx1"/>
                </a:solidFill>
                <a:effectLst/>
                <a:latin typeface="Arial" pitchFamily="34" charset="0"/>
                <a:ea typeface="+mn-ea"/>
                <a:cs typeface="+mn-cs"/>
              </a:rPr>
              <a:t>within</a:t>
            </a:r>
            <a:r>
              <a:rPr lang="en-US" sz="1200" b="0" i="0" kern="1200" dirty="0" err="1" smtClean="0">
                <a:solidFill>
                  <a:schemeClr val="tx1"/>
                </a:solidFill>
                <a:effectLst/>
                <a:latin typeface="Arial" pitchFamily="34" charset="0"/>
                <a:ea typeface="+mn-ea"/>
                <a:cs typeface="+mn-cs"/>
              </a:rPr>
              <a:t>either</a:t>
            </a:r>
            <a:r>
              <a:rPr lang="en-US" sz="1200" b="0" i="0" kern="1200" dirty="0" smtClean="0">
                <a:solidFill>
                  <a:schemeClr val="tx1"/>
                </a:solidFill>
                <a:effectLst/>
                <a:latin typeface="Arial" pitchFamily="34" charset="0"/>
                <a:ea typeface="+mn-ea"/>
                <a:cs typeface="+mn-cs"/>
              </a:rPr>
              <a:t> genre, but in our minds, the genre threshold takes precedence.</a:t>
            </a:r>
          </a:p>
          <a:p>
            <a:r>
              <a:rPr lang="en-US" sz="1200" b="0" i="0" kern="1200" dirty="0" smtClean="0">
                <a:solidFill>
                  <a:schemeClr val="tx1"/>
                </a:solidFill>
                <a:effectLst/>
                <a:latin typeface="Arial" pitchFamily="34" charset="0"/>
                <a:ea typeface="+mn-ea"/>
                <a:cs typeface="+mn-cs"/>
              </a:rPr>
              <a:t>Categorization affects not just how we perceive things, but how we feel about them. When we like something, we seem to want to break it down into further categories, away from the so-called basic level. Birders do not just see “birds,” gardeners do not just see “flowers”; they see specific variations. The more we like something, the more we like to categorize it.</a:t>
            </a:r>
          </a:p>
          <a:p>
            <a:r>
              <a:rPr lang="en-US" sz="1200" b="0" i="0" kern="1200" dirty="0" smtClean="0">
                <a:solidFill>
                  <a:schemeClr val="tx1"/>
                </a:solidFill>
                <a:effectLst/>
                <a:latin typeface="Arial" pitchFamily="34" charset="0"/>
                <a:ea typeface="+mn-ea"/>
                <a:cs typeface="+mn-cs"/>
              </a:rPr>
              <a:t>As the psychology professor Debra </a:t>
            </a:r>
            <a:r>
              <a:rPr lang="en-US" sz="1200" b="0" i="0" kern="1200" dirty="0" err="1" smtClean="0">
                <a:solidFill>
                  <a:schemeClr val="tx1"/>
                </a:solidFill>
                <a:effectLst/>
                <a:latin typeface="Arial" pitchFamily="34" charset="0"/>
                <a:ea typeface="+mn-ea"/>
                <a:cs typeface="+mn-cs"/>
              </a:rPr>
              <a:t>Zellner</a:t>
            </a:r>
            <a:r>
              <a:rPr lang="en-US" sz="1200" b="0" i="0" kern="1200" dirty="0" smtClean="0">
                <a:solidFill>
                  <a:schemeClr val="tx1"/>
                </a:solidFill>
                <a:effectLst/>
                <a:latin typeface="Arial" pitchFamily="34" charset="0"/>
                <a:ea typeface="+mn-ea"/>
                <a:cs typeface="+mn-cs"/>
              </a:rPr>
              <a:t> has found, people who put drinks like coffee or beer into particular categories actually liked the everyday beverages more than the people who simply labeled everything as undifferentiated “beer” or “coffee.” Thus one online reviewer at the site </a:t>
            </a:r>
            <a:r>
              <a:rPr lang="en-US" sz="1200" b="0" i="0" kern="1200" dirty="0" err="1" smtClean="0">
                <a:solidFill>
                  <a:schemeClr val="tx1"/>
                </a:solidFill>
                <a:effectLst/>
                <a:latin typeface="Arial" pitchFamily="34" charset="0"/>
                <a:ea typeface="+mn-ea"/>
                <a:cs typeface="+mn-cs"/>
              </a:rPr>
              <a:t>BeerAdvocate</a:t>
            </a:r>
            <a:r>
              <a:rPr lang="en-US" sz="1200" b="0" i="0" kern="1200" dirty="0" smtClean="0">
                <a:solidFill>
                  <a:schemeClr val="tx1"/>
                </a:solidFill>
                <a:effectLst/>
                <a:latin typeface="Arial" pitchFamily="34" charset="0"/>
                <a:ea typeface="+mn-ea"/>
                <a:cs typeface="+mn-cs"/>
              </a:rPr>
              <a:t> described a brew as a “perfect lawn mower beer.” Is it the best beer ever? No. Is it good enough on a hot day after sweaty yardwork? Absolutely.</a:t>
            </a:r>
          </a:p>
          <a:p>
            <a:r>
              <a:rPr lang="en-US" sz="1200" b="0" i="0" kern="1200" dirty="0" smtClean="0">
                <a:solidFill>
                  <a:schemeClr val="tx1"/>
                </a:solidFill>
                <a:effectLst/>
                <a:latin typeface="Arial" pitchFamily="34" charset="0"/>
                <a:ea typeface="+mn-ea"/>
                <a:cs typeface="+mn-cs"/>
              </a:rPr>
              <a:t>These connoisseurs experienced less “hedonic contrast” — the “lawn mower” beer might suffer by comparison with a Belgian </a:t>
            </a:r>
            <a:r>
              <a:rPr lang="en-US" sz="1200" b="0" i="0" kern="1200" dirty="0" err="1" smtClean="0">
                <a:solidFill>
                  <a:schemeClr val="tx1"/>
                </a:solidFill>
                <a:effectLst/>
                <a:latin typeface="Arial" pitchFamily="34" charset="0"/>
                <a:ea typeface="+mn-ea"/>
                <a:cs typeface="+mn-cs"/>
              </a:rPr>
              <a:t>saison</a:t>
            </a:r>
            <a:r>
              <a:rPr lang="en-US" sz="1200" b="0" i="0" kern="1200" dirty="0" smtClean="0">
                <a:solidFill>
                  <a:schemeClr val="tx1"/>
                </a:solidFill>
                <a:effectLst/>
                <a:latin typeface="Arial" pitchFamily="34" charset="0"/>
                <a:ea typeface="+mn-ea"/>
                <a:cs typeface="+mn-cs"/>
              </a:rPr>
              <a:t>, but rise in a drinker’s estimation if it were simply lumped with other beers of its type.</a:t>
            </a:r>
          </a:p>
          <a:p>
            <a:r>
              <a:rPr lang="en-US" sz="1200" b="0" i="0" kern="1200" dirty="0" smtClean="0">
                <a:solidFill>
                  <a:schemeClr val="tx1"/>
                </a:solidFill>
                <a:effectLst/>
                <a:latin typeface="Arial" pitchFamily="34" charset="0"/>
                <a:ea typeface="+mn-ea"/>
                <a:cs typeface="+mn-cs"/>
              </a:rPr>
              <a:t>When we struggle to categorize something, we like it less. In a study recently published in the Journal of Experimental Psychology, the subjects were shown a variety of “gender-ambiguous” morphed images of men and women.</a:t>
            </a:r>
          </a:p>
          <a:p>
            <a:r>
              <a:rPr lang="en-US" sz="1200" b="0" i="0" kern="1200" dirty="0" smtClean="0">
                <a:solidFill>
                  <a:schemeClr val="tx1"/>
                </a:solidFill>
                <a:effectLst/>
                <a:latin typeface="Arial" pitchFamily="34" charset="0"/>
                <a:ea typeface="+mn-ea"/>
                <a:cs typeface="+mn-cs"/>
              </a:rPr>
              <a:t>One group was asked just to evaluate the attractiveness of the figure in each photo; another group was asked to first classify the people in the photos by gender, and then rate attractiveness. The first group tended to prefer faces that appeared more feminine, but the second group found all the morphed faces relatively unattractive.</a:t>
            </a:r>
          </a:p>
          <a:p>
            <a:r>
              <a:rPr lang="en-US" sz="1200" b="0" i="0" kern="1200" dirty="0" smtClean="0">
                <a:solidFill>
                  <a:schemeClr val="tx1"/>
                </a:solidFill>
                <a:effectLst/>
                <a:latin typeface="Arial" pitchFamily="34" charset="0"/>
                <a:ea typeface="+mn-ea"/>
                <a:cs typeface="+mn-cs"/>
              </a:rPr>
              <a:t>The mental work of classifying hard-to-classify stimuli seemed to produce “cognitive disfluency,” and this effort, the researchers speculated, produced “negative affect that transferred to the face itself.”</a:t>
            </a:r>
          </a:p>
          <a:p>
            <a:r>
              <a:rPr lang="en-US" sz="1200" b="0" i="0" kern="1200" dirty="0" smtClean="0">
                <a:solidFill>
                  <a:schemeClr val="tx1"/>
                </a:solidFill>
                <a:effectLst/>
                <a:latin typeface="Arial" pitchFamily="34" charset="0"/>
                <a:ea typeface="+mn-ea"/>
                <a:cs typeface="+mn-cs"/>
              </a:rPr>
              <a:t>Even if we seem to like easy categorization, we’re not rigid about the categories themselves. A few decades ago, for example, the idea of beer in America meant a pale-colored lager, strongly carbonated, low in alcohol and lacking flavor. Following the craft beer revolution, the very category of beer has expanded enormously, with any number of subcategories.</a:t>
            </a:r>
          </a:p>
          <a:p>
            <a:r>
              <a:rPr lang="en-US" sz="1200" b="0" i="0" kern="1200" dirty="0" smtClean="0">
                <a:solidFill>
                  <a:schemeClr val="tx1"/>
                </a:solidFill>
                <a:effectLst/>
                <a:latin typeface="Arial" pitchFamily="34" charset="0"/>
                <a:ea typeface="+mn-ea"/>
                <a:cs typeface="+mn-cs"/>
              </a:rPr>
              <a:t>Anyone who still adheres to the old idea of beer will probably experience that cognitive disfluency — and a bad taste — when sampling an extremely hoppy India pale ale or a sour Belgian </a:t>
            </a:r>
            <a:r>
              <a:rPr lang="en-US" sz="1200" b="0" i="0" kern="1200" dirty="0" err="1" smtClean="0">
                <a:solidFill>
                  <a:schemeClr val="tx1"/>
                </a:solidFill>
                <a:effectLst/>
                <a:latin typeface="Arial" pitchFamily="34" charset="0"/>
                <a:ea typeface="+mn-ea"/>
                <a:cs typeface="+mn-cs"/>
              </a:rPr>
              <a:t>lambic</a:t>
            </a:r>
            <a:r>
              <a:rPr lang="en-US" sz="1200" b="0" i="0" kern="1200" dirty="0" smtClean="0">
                <a:solidFill>
                  <a:schemeClr val="tx1"/>
                </a:solidFill>
                <a:effectLst/>
                <a:latin typeface="Arial" pitchFamily="34" charset="0"/>
                <a:ea typeface="+mn-ea"/>
                <a:cs typeface="+mn-cs"/>
              </a:rPr>
              <a:t>. To some drinkers, it may not even </a:t>
            </a:r>
            <a:r>
              <a:rPr lang="en-US" sz="1200" b="0" i="1" kern="1200" dirty="0" smtClean="0">
                <a:solidFill>
                  <a:schemeClr val="tx1"/>
                </a:solidFill>
                <a:effectLst/>
                <a:latin typeface="Arial" pitchFamily="34" charset="0"/>
                <a:ea typeface="+mn-ea"/>
                <a:cs typeface="+mn-cs"/>
              </a:rPr>
              <a:t>be</a:t>
            </a:r>
            <a:r>
              <a:rPr lang="en-US" sz="1200" b="0" i="0" kern="1200" dirty="0" smtClean="0">
                <a:solidFill>
                  <a:schemeClr val="tx1"/>
                </a:solidFill>
                <a:effectLst/>
                <a:latin typeface="Arial" pitchFamily="34" charset="0"/>
                <a:ea typeface="+mn-ea"/>
                <a:cs typeface="+mn-cs"/>
              </a:rPr>
              <a:t> beer.</a:t>
            </a:r>
          </a:p>
          <a:p>
            <a:r>
              <a:rPr lang="en-US" sz="1200" b="0" i="0" kern="1200" dirty="0" smtClean="0">
                <a:solidFill>
                  <a:schemeClr val="tx1"/>
                </a:solidFill>
                <a:effectLst/>
                <a:latin typeface="Arial" pitchFamily="34" charset="0"/>
                <a:ea typeface="+mn-ea"/>
                <a:cs typeface="+mn-cs"/>
              </a:rPr>
              <a:t>Categories can help us enjoy things for what they are. When existing categories do not suffice, we simply invent new ones. Take the curated rows on the home page of Netflix users: Based on the user history, they feature quirky </a:t>
            </a:r>
            <a:r>
              <a:rPr lang="en-US" sz="1200" b="0" i="0" u="sng" kern="1200" dirty="0" smtClean="0">
                <a:solidFill>
                  <a:schemeClr val="tx1"/>
                </a:solidFill>
                <a:effectLst/>
                <a:latin typeface="Arial" pitchFamily="34" charset="0"/>
                <a:ea typeface="+mn-ea"/>
                <a:cs typeface="+mn-cs"/>
                <a:hlinkClick r:id="rId4"/>
              </a:rPr>
              <a:t>micro-genres</a:t>
            </a:r>
            <a:r>
              <a:rPr lang="en-US" sz="1200" b="0" i="0" kern="1200" dirty="0" smtClean="0">
                <a:solidFill>
                  <a:schemeClr val="tx1"/>
                </a:solidFill>
                <a:effectLst/>
                <a:latin typeface="Arial" pitchFamily="34" charset="0"/>
                <a:ea typeface="+mn-ea"/>
                <a:cs typeface="+mn-cs"/>
              </a:rPr>
              <a:t> (like “Emotional Fight-the-System Documentaries” or “Foreign Satanic Stories from the 1980s”) as a way to more easily corral, for the viewer’s mind, hard-to-classify material.</a:t>
            </a:r>
          </a:p>
          <a:p>
            <a:r>
              <a:rPr lang="en-US" sz="1200" b="0" i="0" kern="1200" dirty="0" smtClean="0">
                <a:solidFill>
                  <a:schemeClr val="tx1"/>
                </a:solidFill>
                <a:effectLst/>
                <a:latin typeface="Arial" pitchFamily="34" charset="0"/>
                <a:ea typeface="+mn-ea"/>
                <a:cs typeface="+mn-cs"/>
              </a:rPr>
              <a:t>The great peril of this reliance on categorizing is that we could miss something that lies outside our perception. There are many examples of films — like “Blade Runner” or “The Big Lebowski”</a:t>
            </a:r>
            <a:r>
              <a:rPr lang="en-US" sz="1200" b="0" i="1" kern="1200" dirty="0" smtClean="0">
                <a:solidFill>
                  <a:schemeClr val="tx1"/>
                </a:solidFill>
                <a:effectLst/>
                <a:latin typeface="Arial" pitchFamily="34" charset="0"/>
                <a:ea typeface="+mn-ea"/>
                <a:cs typeface="+mn-cs"/>
              </a:rPr>
              <a:t> —</a:t>
            </a:r>
            <a:r>
              <a:rPr lang="en-US" sz="1200" b="0" i="0" kern="1200" dirty="0" smtClean="0">
                <a:solidFill>
                  <a:schemeClr val="tx1"/>
                </a:solidFill>
                <a:effectLst/>
                <a:latin typeface="Arial" pitchFamily="34" charset="0"/>
                <a:ea typeface="+mn-ea"/>
                <a:cs typeface="+mn-cs"/>
              </a:rPr>
              <a:t> that received, at best, mixed receptions upon release, probably because they were hard to place, hard to explain.</a:t>
            </a:r>
          </a:p>
          <a:p>
            <a:endParaRPr lang="en-GB"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p:cNvSpPr txBox="1">
            <a:spLocks noGrp="1"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25" tIns="50063" rIns="100125" bIns="50063" anchor="b"/>
          <a:lstStyle>
            <a:lvl1pPr defTabSz="950913">
              <a:defRPr sz="3200">
                <a:solidFill>
                  <a:schemeClr val="tx1"/>
                </a:solidFill>
                <a:latin typeface="Arial" pitchFamily="34" charset="0"/>
              </a:defRPr>
            </a:lvl1pPr>
            <a:lvl2pPr marL="773113" indent="-296863" defTabSz="950913">
              <a:defRPr sz="3200">
                <a:solidFill>
                  <a:schemeClr val="tx1"/>
                </a:solidFill>
                <a:latin typeface="Arial" pitchFamily="34" charset="0"/>
              </a:defRPr>
            </a:lvl2pPr>
            <a:lvl3pPr marL="1189038" indent="-238125" defTabSz="950913">
              <a:defRPr sz="3200">
                <a:solidFill>
                  <a:schemeClr val="tx1"/>
                </a:solidFill>
                <a:latin typeface="Arial" pitchFamily="34" charset="0"/>
              </a:defRPr>
            </a:lvl3pPr>
            <a:lvl4pPr marL="1663700" indent="-236538" defTabSz="950913">
              <a:defRPr sz="3200">
                <a:solidFill>
                  <a:schemeClr val="tx1"/>
                </a:solidFill>
                <a:latin typeface="Arial" pitchFamily="34" charset="0"/>
              </a:defRPr>
            </a:lvl4pPr>
            <a:lvl5pPr marL="2139950" indent="-238125" defTabSz="950913">
              <a:defRPr sz="3200">
                <a:solidFill>
                  <a:schemeClr val="tx1"/>
                </a:solidFill>
                <a:latin typeface="Arial" pitchFamily="34" charset="0"/>
              </a:defRPr>
            </a:lvl5pPr>
            <a:lvl6pPr marL="2597150" indent="-238125" algn="ctr" defTabSz="950913" eaLnBrk="0" fontAlgn="base" hangingPunct="0">
              <a:lnSpc>
                <a:spcPct val="90000"/>
              </a:lnSpc>
              <a:spcBef>
                <a:spcPct val="50000"/>
              </a:spcBef>
              <a:spcAft>
                <a:spcPct val="0"/>
              </a:spcAft>
              <a:defRPr sz="3200">
                <a:solidFill>
                  <a:schemeClr val="tx1"/>
                </a:solidFill>
                <a:latin typeface="Arial" pitchFamily="34" charset="0"/>
              </a:defRPr>
            </a:lvl6pPr>
            <a:lvl7pPr marL="3054350" indent="-238125" algn="ctr" defTabSz="950913" eaLnBrk="0" fontAlgn="base" hangingPunct="0">
              <a:lnSpc>
                <a:spcPct val="90000"/>
              </a:lnSpc>
              <a:spcBef>
                <a:spcPct val="50000"/>
              </a:spcBef>
              <a:spcAft>
                <a:spcPct val="0"/>
              </a:spcAft>
              <a:defRPr sz="3200">
                <a:solidFill>
                  <a:schemeClr val="tx1"/>
                </a:solidFill>
                <a:latin typeface="Arial" pitchFamily="34" charset="0"/>
              </a:defRPr>
            </a:lvl7pPr>
            <a:lvl8pPr marL="3511550" indent="-238125" algn="ctr" defTabSz="950913" eaLnBrk="0" fontAlgn="base" hangingPunct="0">
              <a:lnSpc>
                <a:spcPct val="90000"/>
              </a:lnSpc>
              <a:spcBef>
                <a:spcPct val="50000"/>
              </a:spcBef>
              <a:spcAft>
                <a:spcPct val="0"/>
              </a:spcAft>
              <a:defRPr sz="3200">
                <a:solidFill>
                  <a:schemeClr val="tx1"/>
                </a:solidFill>
                <a:latin typeface="Arial" pitchFamily="34" charset="0"/>
              </a:defRPr>
            </a:lvl8pPr>
            <a:lvl9pPr marL="3968750" indent="-238125" algn="ctr" defTabSz="950913" eaLnBrk="0" fontAlgn="base" hangingPunct="0">
              <a:lnSpc>
                <a:spcPct val="90000"/>
              </a:lnSpc>
              <a:spcBef>
                <a:spcPct val="50000"/>
              </a:spcBef>
              <a:spcAft>
                <a:spcPct val="0"/>
              </a:spcAft>
              <a:defRPr sz="3200">
                <a:solidFill>
                  <a:schemeClr val="tx1"/>
                </a:solidFill>
                <a:latin typeface="Arial" pitchFamily="34" charset="0"/>
              </a:defRPr>
            </a:lvl9pPr>
          </a:lstStyle>
          <a:p>
            <a:pPr algn="r" eaLnBrk="1" hangingPunct="1">
              <a:spcBef>
                <a:spcPct val="0"/>
              </a:spcBef>
            </a:pPr>
            <a:fld id="{1D8D231E-8D70-4D3A-95D4-14677FE82D71}" type="slidenum">
              <a:rPr lang="en-GB" sz="1300" b="0">
                <a:solidFill>
                  <a:prstClr val="black"/>
                </a:solidFill>
                <a:cs typeface="Arial" pitchFamily="34" charset="0"/>
              </a:rPr>
              <a:pPr algn="r" eaLnBrk="1" hangingPunct="1">
                <a:spcBef>
                  <a:spcPct val="0"/>
                </a:spcBef>
              </a:pPr>
              <a:t>21</a:t>
            </a:fld>
            <a:endParaRPr lang="en-GB" sz="1300" b="0">
              <a:solidFill>
                <a:prstClr val="black"/>
              </a:solidFill>
              <a:cs typeface="Arial" pitchFamily="34" charset="0"/>
            </a:endParaRPr>
          </a:p>
        </p:txBody>
      </p:sp>
      <p:sp>
        <p:nvSpPr>
          <p:cNvPr id="669699" name="Rectangle 2"/>
          <p:cNvSpPr>
            <a:spLocks noGrp="1" noRot="1" noChangeAspect="1" noChangeArrowheads="1" noTextEdit="1"/>
          </p:cNvSpPr>
          <p:nvPr>
            <p:ph type="sldImg"/>
          </p:nvPr>
        </p:nvSpPr>
        <p:spPr>
          <a:xfrm>
            <a:off x="958850" y="719138"/>
            <a:ext cx="5397500" cy="3598862"/>
          </a:xfrm>
          <a:ln/>
        </p:spPr>
      </p:sp>
      <p:sp>
        <p:nvSpPr>
          <p:cNvPr id="669700" name="Rectangle 3"/>
          <p:cNvSpPr>
            <a:spLocks noGrp="1" noChangeArrowheads="1"/>
          </p:cNvSpPr>
          <p:nvPr>
            <p:ph type="body" idx="1"/>
          </p:nvPr>
        </p:nvSpPr>
        <p:spPr>
          <a:xfrm>
            <a:off x="974726" y="4559303"/>
            <a:ext cx="5365750" cy="4322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25" tIns="50063" rIns="100125" bIns="50063"/>
          <a:lstStyle/>
          <a:p>
            <a:r>
              <a:rPr lang="en-GB" dirty="0" err="1" smtClean="0"/>
              <a:t>Schaarsteverdeling</a:t>
            </a:r>
            <a:r>
              <a:rPr lang="en-GB" dirty="0" smtClean="0"/>
              <a:t> in de </a:t>
            </a:r>
            <a:r>
              <a:rPr lang="en-GB" dirty="0" err="1" smtClean="0"/>
              <a:t>wijk</a:t>
            </a:r>
            <a:r>
              <a:rPr lang="en-GB" dirty="0" smtClean="0"/>
              <a:t> - ZICHTBAAR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8850" y="720725"/>
            <a:ext cx="5397500" cy="3598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B6B39A-58EE-4826-A7E4-743B54D2FB77}"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914468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p:cNvSpPr txBox="1">
            <a:spLocks noGrp="1"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25" tIns="50063" rIns="100125" bIns="50063" anchor="b"/>
          <a:lstStyle>
            <a:lvl1pPr defTabSz="950913">
              <a:defRPr sz="3200">
                <a:solidFill>
                  <a:schemeClr val="tx1"/>
                </a:solidFill>
                <a:latin typeface="Arial" pitchFamily="34" charset="0"/>
              </a:defRPr>
            </a:lvl1pPr>
            <a:lvl2pPr marL="773113" indent="-296863" defTabSz="950913">
              <a:defRPr sz="3200">
                <a:solidFill>
                  <a:schemeClr val="tx1"/>
                </a:solidFill>
                <a:latin typeface="Arial" pitchFamily="34" charset="0"/>
              </a:defRPr>
            </a:lvl2pPr>
            <a:lvl3pPr marL="1189038" indent="-238125" defTabSz="950913">
              <a:defRPr sz="3200">
                <a:solidFill>
                  <a:schemeClr val="tx1"/>
                </a:solidFill>
                <a:latin typeface="Arial" pitchFamily="34" charset="0"/>
              </a:defRPr>
            </a:lvl3pPr>
            <a:lvl4pPr marL="1663700" indent="-236538" defTabSz="950913">
              <a:defRPr sz="3200">
                <a:solidFill>
                  <a:schemeClr val="tx1"/>
                </a:solidFill>
                <a:latin typeface="Arial" pitchFamily="34" charset="0"/>
              </a:defRPr>
            </a:lvl4pPr>
            <a:lvl5pPr marL="2139950" indent="-238125" defTabSz="950913">
              <a:defRPr sz="3200">
                <a:solidFill>
                  <a:schemeClr val="tx1"/>
                </a:solidFill>
                <a:latin typeface="Arial" pitchFamily="34" charset="0"/>
              </a:defRPr>
            </a:lvl5pPr>
            <a:lvl6pPr marL="2597150" indent="-238125" algn="ctr" defTabSz="950913" eaLnBrk="0" fontAlgn="base" hangingPunct="0">
              <a:lnSpc>
                <a:spcPct val="90000"/>
              </a:lnSpc>
              <a:spcBef>
                <a:spcPct val="50000"/>
              </a:spcBef>
              <a:spcAft>
                <a:spcPct val="0"/>
              </a:spcAft>
              <a:defRPr sz="3200">
                <a:solidFill>
                  <a:schemeClr val="tx1"/>
                </a:solidFill>
                <a:latin typeface="Arial" pitchFamily="34" charset="0"/>
              </a:defRPr>
            </a:lvl6pPr>
            <a:lvl7pPr marL="3054350" indent="-238125" algn="ctr" defTabSz="950913" eaLnBrk="0" fontAlgn="base" hangingPunct="0">
              <a:lnSpc>
                <a:spcPct val="90000"/>
              </a:lnSpc>
              <a:spcBef>
                <a:spcPct val="50000"/>
              </a:spcBef>
              <a:spcAft>
                <a:spcPct val="0"/>
              </a:spcAft>
              <a:defRPr sz="3200">
                <a:solidFill>
                  <a:schemeClr val="tx1"/>
                </a:solidFill>
                <a:latin typeface="Arial" pitchFamily="34" charset="0"/>
              </a:defRPr>
            </a:lvl7pPr>
            <a:lvl8pPr marL="3511550" indent="-238125" algn="ctr" defTabSz="950913" eaLnBrk="0" fontAlgn="base" hangingPunct="0">
              <a:lnSpc>
                <a:spcPct val="90000"/>
              </a:lnSpc>
              <a:spcBef>
                <a:spcPct val="50000"/>
              </a:spcBef>
              <a:spcAft>
                <a:spcPct val="0"/>
              </a:spcAft>
              <a:defRPr sz="3200">
                <a:solidFill>
                  <a:schemeClr val="tx1"/>
                </a:solidFill>
                <a:latin typeface="Arial" pitchFamily="34" charset="0"/>
              </a:defRPr>
            </a:lvl8pPr>
            <a:lvl9pPr marL="3968750" indent="-238125" algn="ctr" defTabSz="950913" eaLnBrk="0" fontAlgn="base" hangingPunct="0">
              <a:lnSpc>
                <a:spcPct val="90000"/>
              </a:lnSpc>
              <a:spcBef>
                <a:spcPct val="50000"/>
              </a:spcBef>
              <a:spcAft>
                <a:spcPct val="0"/>
              </a:spcAft>
              <a:defRPr sz="3200">
                <a:solidFill>
                  <a:schemeClr val="tx1"/>
                </a:solidFill>
                <a:latin typeface="Arial" pitchFamily="34" charset="0"/>
              </a:defRPr>
            </a:lvl9pPr>
          </a:lstStyle>
          <a:p>
            <a:pPr algn="r" eaLnBrk="1" hangingPunct="1">
              <a:spcBef>
                <a:spcPct val="0"/>
              </a:spcBef>
            </a:pPr>
            <a:fld id="{1D8D231E-8D70-4D3A-95D4-14677FE82D71}" type="slidenum">
              <a:rPr lang="en-GB" sz="1300" b="0">
                <a:solidFill>
                  <a:prstClr val="black"/>
                </a:solidFill>
                <a:cs typeface="Arial" pitchFamily="34" charset="0"/>
              </a:rPr>
              <a:pPr algn="r" eaLnBrk="1" hangingPunct="1">
                <a:spcBef>
                  <a:spcPct val="0"/>
                </a:spcBef>
              </a:pPr>
              <a:t>23</a:t>
            </a:fld>
            <a:endParaRPr lang="en-GB" sz="1300" b="0">
              <a:solidFill>
                <a:prstClr val="black"/>
              </a:solidFill>
              <a:cs typeface="Arial" pitchFamily="34" charset="0"/>
            </a:endParaRPr>
          </a:p>
        </p:txBody>
      </p:sp>
      <p:sp>
        <p:nvSpPr>
          <p:cNvPr id="669699" name="Rectangle 2"/>
          <p:cNvSpPr>
            <a:spLocks noGrp="1" noRot="1" noChangeAspect="1" noChangeArrowheads="1" noTextEdit="1"/>
          </p:cNvSpPr>
          <p:nvPr>
            <p:ph type="sldImg"/>
          </p:nvPr>
        </p:nvSpPr>
        <p:spPr>
          <a:xfrm>
            <a:off x="958850" y="719138"/>
            <a:ext cx="5397500" cy="3598862"/>
          </a:xfrm>
          <a:ln/>
        </p:spPr>
      </p:sp>
      <p:sp>
        <p:nvSpPr>
          <p:cNvPr id="669700" name="Rectangle 3"/>
          <p:cNvSpPr>
            <a:spLocks noGrp="1" noChangeArrowheads="1"/>
          </p:cNvSpPr>
          <p:nvPr>
            <p:ph type="body" idx="1"/>
          </p:nvPr>
        </p:nvSpPr>
        <p:spPr>
          <a:xfrm>
            <a:off x="974726" y="4559303"/>
            <a:ext cx="5365750" cy="4322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25" tIns="50063" rIns="100125" bIns="50063"/>
          <a:lstStyle/>
          <a:p>
            <a:endParaRPr lang="en-GB"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p:cNvSpPr txBox="1">
            <a:spLocks noGrp="1" noChangeArrowheads="1"/>
          </p:cNvSpPr>
          <p:nvPr/>
        </p:nvSpPr>
        <p:spPr bwMode="auto">
          <a:xfrm>
            <a:off x="4146551"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24" tIns="50062" rIns="100124" bIns="50062" anchor="b"/>
          <a:lstStyle>
            <a:lvl1pPr defTabSz="950913">
              <a:defRPr sz="3200">
                <a:solidFill>
                  <a:schemeClr val="tx1"/>
                </a:solidFill>
                <a:latin typeface="Arial" pitchFamily="34" charset="0"/>
              </a:defRPr>
            </a:lvl1pPr>
            <a:lvl2pPr marL="773113" indent="-296863" defTabSz="950913">
              <a:defRPr sz="3200">
                <a:solidFill>
                  <a:schemeClr val="tx1"/>
                </a:solidFill>
                <a:latin typeface="Arial" pitchFamily="34" charset="0"/>
              </a:defRPr>
            </a:lvl2pPr>
            <a:lvl3pPr marL="1189038" indent="-238125" defTabSz="950913">
              <a:defRPr sz="3200">
                <a:solidFill>
                  <a:schemeClr val="tx1"/>
                </a:solidFill>
                <a:latin typeface="Arial" pitchFamily="34" charset="0"/>
              </a:defRPr>
            </a:lvl3pPr>
            <a:lvl4pPr marL="1663700" indent="-236538" defTabSz="950913">
              <a:defRPr sz="3200">
                <a:solidFill>
                  <a:schemeClr val="tx1"/>
                </a:solidFill>
                <a:latin typeface="Arial" pitchFamily="34" charset="0"/>
              </a:defRPr>
            </a:lvl4pPr>
            <a:lvl5pPr marL="2139950" indent="-238125" defTabSz="950913">
              <a:defRPr sz="3200">
                <a:solidFill>
                  <a:schemeClr val="tx1"/>
                </a:solidFill>
                <a:latin typeface="Arial" pitchFamily="34" charset="0"/>
              </a:defRPr>
            </a:lvl5pPr>
            <a:lvl6pPr marL="2597150" indent="-238125" algn="ctr" defTabSz="950913" eaLnBrk="0" fontAlgn="base" hangingPunct="0">
              <a:lnSpc>
                <a:spcPct val="90000"/>
              </a:lnSpc>
              <a:spcBef>
                <a:spcPct val="50000"/>
              </a:spcBef>
              <a:spcAft>
                <a:spcPct val="0"/>
              </a:spcAft>
              <a:defRPr sz="3200">
                <a:solidFill>
                  <a:schemeClr val="tx1"/>
                </a:solidFill>
                <a:latin typeface="Arial" pitchFamily="34" charset="0"/>
              </a:defRPr>
            </a:lvl6pPr>
            <a:lvl7pPr marL="3054350" indent="-238125" algn="ctr" defTabSz="950913" eaLnBrk="0" fontAlgn="base" hangingPunct="0">
              <a:lnSpc>
                <a:spcPct val="90000"/>
              </a:lnSpc>
              <a:spcBef>
                <a:spcPct val="50000"/>
              </a:spcBef>
              <a:spcAft>
                <a:spcPct val="0"/>
              </a:spcAft>
              <a:defRPr sz="3200">
                <a:solidFill>
                  <a:schemeClr val="tx1"/>
                </a:solidFill>
                <a:latin typeface="Arial" pitchFamily="34" charset="0"/>
              </a:defRPr>
            </a:lvl7pPr>
            <a:lvl8pPr marL="3511550" indent="-238125" algn="ctr" defTabSz="950913" eaLnBrk="0" fontAlgn="base" hangingPunct="0">
              <a:lnSpc>
                <a:spcPct val="90000"/>
              </a:lnSpc>
              <a:spcBef>
                <a:spcPct val="50000"/>
              </a:spcBef>
              <a:spcAft>
                <a:spcPct val="0"/>
              </a:spcAft>
              <a:defRPr sz="3200">
                <a:solidFill>
                  <a:schemeClr val="tx1"/>
                </a:solidFill>
                <a:latin typeface="Arial" pitchFamily="34" charset="0"/>
              </a:defRPr>
            </a:lvl8pPr>
            <a:lvl9pPr marL="3968750" indent="-238125" algn="ctr" defTabSz="950913" eaLnBrk="0" fontAlgn="base" hangingPunct="0">
              <a:lnSpc>
                <a:spcPct val="90000"/>
              </a:lnSpc>
              <a:spcBef>
                <a:spcPct val="50000"/>
              </a:spcBef>
              <a:spcAft>
                <a:spcPct val="0"/>
              </a:spcAft>
              <a:defRPr sz="3200">
                <a:solidFill>
                  <a:schemeClr val="tx1"/>
                </a:solidFill>
                <a:latin typeface="Arial" pitchFamily="34" charset="0"/>
              </a:defRPr>
            </a:lvl9pPr>
          </a:lstStyle>
          <a:p>
            <a:pPr algn="r" eaLnBrk="1" hangingPunct="1">
              <a:spcBef>
                <a:spcPct val="0"/>
              </a:spcBef>
            </a:pPr>
            <a:fld id="{1D8D231E-8D70-4D3A-95D4-14677FE82D71}" type="slidenum">
              <a:rPr lang="en-GB" sz="1300" b="0">
                <a:solidFill>
                  <a:prstClr val="black"/>
                </a:solidFill>
                <a:cs typeface="Arial" pitchFamily="34" charset="0"/>
              </a:rPr>
              <a:pPr algn="r" eaLnBrk="1" hangingPunct="1">
                <a:spcBef>
                  <a:spcPct val="0"/>
                </a:spcBef>
              </a:pPr>
              <a:t>24</a:t>
            </a:fld>
            <a:endParaRPr lang="en-GB" sz="1300" b="0">
              <a:solidFill>
                <a:prstClr val="black"/>
              </a:solidFill>
              <a:cs typeface="Arial" pitchFamily="34" charset="0"/>
            </a:endParaRPr>
          </a:p>
        </p:txBody>
      </p:sp>
      <p:sp>
        <p:nvSpPr>
          <p:cNvPr id="669699" name="Rectangle 2"/>
          <p:cNvSpPr>
            <a:spLocks noGrp="1" noRot="1" noChangeAspect="1" noChangeArrowheads="1" noTextEdit="1"/>
          </p:cNvSpPr>
          <p:nvPr>
            <p:ph type="sldImg"/>
          </p:nvPr>
        </p:nvSpPr>
        <p:spPr>
          <a:xfrm>
            <a:off x="958850" y="719138"/>
            <a:ext cx="5397500" cy="3598862"/>
          </a:xfrm>
          <a:ln/>
        </p:spPr>
      </p:sp>
      <p:sp>
        <p:nvSpPr>
          <p:cNvPr id="669700" name="Rectangle 3"/>
          <p:cNvSpPr>
            <a:spLocks noGrp="1" noChangeArrowheads="1"/>
          </p:cNvSpPr>
          <p:nvPr>
            <p:ph type="body" idx="1"/>
          </p:nvPr>
        </p:nvSpPr>
        <p:spPr>
          <a:xfrm>
            <a:off x="974726" y="4559303"/>
            <a:ext cx="5365750" cy="4322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24" tIns="50062" rIns="100124" bIns="50062"/>
          <a:lstStyle/>
          <a:p>
            <a:endParaRPr lang="en-GB"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xfrm>
            <a:off x="955675" y="719138"/>
            <a:ext cx="5400675" cy="3600450"/>
          </a:xfrm>
          <a:ln/>
        </p:spPr>
      </p:sp>
      <p:sp>
        <p:nvSpPr>
          <p:cNvPr id="22528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xfrm>
            <a:off x="955675" y="719138"/>
            <a:ext cx="5400675" cy="3600450"/>
          </a:xfrm>
          <a:ln/>
        </p:spPr>
      </p:sp>
      <p:sp>
        <p:nvSpPr>
          <p:cNvPr id="22528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52EB92-73F5-4EAA-8498-319C1A7DF6FA}"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2401255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2"/>
          <p:cNvSpPr>
            <a:spLocks noGrp="1" noRot="1" noChangeAspect="1" noChangeArrowheads="1" noTextEdit="1"/>
          </p:cNvSpPr>
          <p:nvPr>
            <p:ph type="sldImg"/>
          </p:nvPr>
        </p:nvSpPr>
        <p:spPr>
          <a:xfrm>
            <a:off x="957263" y="720725"/>
            <a:ext cx="5400675" cy="3600450"/>
          </a:xfrm>
          <a:ln/>
        </p:spPr>
      </p:sp>
      <p:sp>
        <p:nvSpPr>
          <p:cNvPr id="80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2"/>
          <p:cNvSpPr>
            <a:spLocks noGrp="1" noRot="1" noChangeAspect="1" noChangeArrowheads="1" noTextEdit="1"/>
          </p:cNvSpPr>
          <p:nvPr>
            <p:ph type="sldImg"/>
          </p:nvPr>
        </p:nvSpPr>
        <p:spPr>
          <a:xfrm>
            <a:off x="957263" y="720725"/>
            <a:ext cx="5400675" cy="3600450"/>
          </a:xfrm>
          <a:ln/>
        </p:spPr>
      </p:sp>
      <p:sp>
        <p:nvSpPr>
          <p:cNvPr id="80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0898" name="Rectangle 2"/>
          <p:cNvSpPr>
            <a:spLocks noGrp="1" noRot="1" noChangeAspect="1" noChangeArrowheads="1" noTextEdit="1"/>
          </p:cNvSpPr>
          <p:nvPr>
            <p:ph type="sldImg"/>
          </p:nvPr>
        </p:nvSpPr>
        <p:spPr>
          <a:xfrm>
            <a:off x="957263" y="720725"/>
            <a:ext cx="5400675" cy="3600450"/>
          </a:xfrm>
          <a:ln/>
        </p:spPr>
      </p:sp>
      <p:sp>
        <p:nvSpPr>
          <p:cNvPr id="2000899" name="Rectangle 3"/>
          <p:cNvSpPr>
            <a:spLocks noGrp="1" noChangeArrowheads="1"/>
          </p:cNvSpPr>
          <p:nvPr>
            <p:ph type="body" idx="1"/>
          </p:nvPr>
        </p:nvSpPr>
        <p:spPr>
          <a:xfrm>
            <a:off x="974726" y="4560890"/>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err="1" smtClean="0"/>
              <a:t>Sjef</a:t>
            </a:r>
            <a:r>
              <a:rPr lang="en-GB" dirty="0" smtClean="0"/>
              <a:t> </a:t>
            </a:r>
            <a:r>
              <a:rPr lang="en-GB" dirty="0" err="1" smtClean="0"/>
              <a:t>Czyzewski</a:t>
            </a:r>
            <a:r>
              <a:rPr lang="en-GB" dirty="0" smtClean="0"/>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miter lim="800000"/>
            <a:headEnd/>
            <a:tailEnd/>
          </a:ln>
        </p:spPr>
        <p:txBody>
          <a:bodyPr/>
          <a:lstStyle/>
          <a:p>
            <a:fld id="{382C16C4-9C18-4837-81C8-613642D47CDF}" type="slidenum">
              <a:rPr lang="en-GB" smtClean="0">
                <a:solidFill>
                  <a:prstClr val="black"/>
                </a:solidFill>
              </a:rPr>
              <a:pPr/>
              <a:t>30</a:t>
            </a:fld>
            <a:endParaRPr lang="en-GB" smtClean="0">
              <a:solidFill>
                <a:prstClr val="black"/>
              </a:solidFill>
            </a:endParaRPr>
          </a:p>
        </p:txBody>
      </p:sp>
      <p:sp>
        <p:nvSpPr>
          <p:cNvPr id="207874" name="Rectangle 2"/>
          <p:cNvSpPr>
            <a:spLocks noGrp="1" noRot="1" noChangeAspect="1" noChangeArrowheads="1" noTextEdit="1"/>
          </p:cNvSpPr>
          <p:nvPr>
            <p:ph type="sldImg"/>
          </p:nvPr>
        </p:nvSpPr>
        <p:spPr>
          <a:xfrm>
            <a:off x="957263" y="719138"/>
            <a:ext cx="5402262" cy="3600450"/>
          </a:xfrm>
          <a:ln/>
        </p:spPr>
      </p:sp>
      <p:sp>
        <p:nvSpPr>
          <p:cNvPr id="207875" name="Rectangle 3"/>
          <p:cNvSpPr>
            <a:spLocks noGrp="1" noChangeArrowheads="1"/>
          </p:cNvSpPr>
          <p:nvPr>
            <p:ph type="body" idx="1"/>
          </p:nvPr>
        </p:nvSpPr>
        <p:spPr>
          <a:xfrm>
            <a:off x="974926" y="4558598"/>
            <a:ext cx="5365352" cy="4323294"/>
          </a:xfrm>
          <a:noFill/>
        </p:spPr>
        <p:txBody>
          <a:bodyPr/>
          <a:lstStyle/>
          <a:p>
            <a:r>
              <a:rPr lang="en-US" smtClean="0"/>
              <a:t>EU lost 25% of trial business, not USA. Bureaucratic procedures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lvl1pPr>
              <a:defRPr sz="2000">
                <a:solidFill>
                  <a:schemeClr val="tx1"/>
                </a:solidFill>
                <a:latin typeface="Arial" charset="0"/>
              </a:defRPr>
            </a:lvl1pPr>
            <a:lvl2pPr marL="747153" indent="-287366">
              <a:defRPr sz="2000">
                <a:solidFill>
                  <a:schemeClr val="tx1"/>
                </a:solidFill>
                <a:latin typeface="Arial" charset="0"/>
              </a:defRPr>
            </a:lvl2pPr>
            <a:lvl3pPr marL="1149467" indent="-229893">
              <a:defRPr sz="2000">
                <a:solidFill>
                  <a:schemeClr val="tx1"/>
                </a:solidFill>
                <a:latin typeface="Arial" charset="0"/>
              </a:defRPr>
            </a:lvl3pPr>
            <a:lvl4pPr marL="1609254" indent="-229893">
              <a:defRPr sz="2000">
                <a:solidFill>
                  <a:schemeClr val="tx1"/>
                </a:solidFill>
                <a:latin typeface="Arial" charset="0"/>
              </a:defRPr>
            </a:lvl4pPr>
            <a:lvl5pPr marL="2069041" indent="-229893">
              <a:defRPr sz="2000">
                <a:solidFill>
                  <a:schemeClr val="tx1"/>
                </a:solidFill>
                <a:latin typeface="Arial" charset="0"/>
              </a:defRPr>
            </a:lvl5pPr>
            <a:lvl6pPr marL="2528828" indent="-229893" algn="ctr" eaLnBrk="0" fontAlgn="base" hangingPunct="0">
              <a:spcBef>
                <a:spcPct val="50000"/>
              </a:spcBef>
              <a:spcAft>
                <a:spcPct val="0"/>
              </a:spcAft>
              <a:defRPr sz="2000">
                <a:solidFill>
                  <a:schemeClr val="tx1"/>
                </a:solidFill>
                <a:latin typeface="Arial" charset="0"/>
              </a:defRPr>
            </a:lvl6pPr>
            <a:lvl7pPr marL="2988614" indent="-229893" algn="ctr" eaLnBrk="0" fontAlgn="base" hangingPunct="0">
              <a:spcBef>
                <a:spcPct val="50000"/>
              </a:spcBef>
              <a:spcAft>
                <a:spcPct val="0"/>
              </a:spcAft>
              <a:defRPr sz="2000">
                <a:solidFill>
                  <a:schemeClr val="tx1"/>
                </a:solidFill>
                <a:latin typeface="Arial" charset="0"/>
              </a:defRPr>
            </a:lvl7pPr>
            <a:lvl8pPr marL="3448401" indent="-229893" algn="ctr" eaLnBrk="0" fontAlgn="base" hangingPunct="0">
              <a:spcBef>
                <a:spcPct val="50000"/>
              </a:spcBef>
              <a:spcAft>
                <a:spcPct val="0"/>
              </a:spcAft>
              <a:defRPr sz="2000">
                <a:solidFill>
                  <a:schemeClr val="tx1"/>
                </a:solidFill>
                <a:latin typeface="Arial" charset="0"/>
              </a:defRPr>
            </a:lvl8pPr>
            <a:lvl9pPr marL="3908188" indent="-229893" algn="ctr" eaLnBrk="0" fontAlgn="base" hangingPunct="0">
              <a:spcBef>
                <a:spcPct val="50000"/>
              </a:spcBef>
              <a:spcAft>
                <a:spcPct val="0"/>
              </a:spcAft>
              <a:defRPr sz="2000">
                <a:solidFill>
                  <a:schemeClr val="tx1"/>
                </a:solidFill>
                <a:latin typeface="Arial" charset="0"/>
              </a:defRPr>
            </a:lvl9pPr>
          </a:lstStyle>
          <a:p>
            <a:fld id="{918C37C9-3352-41A9-8CDB-8B59996ACDEE}" type="slidenum">
              <a:rPr lang="en-GB" altLang="nl-NL" sz="1300">
                <a:solidFill>
                  <a:prstClr val="black"/>
                </a:solidFill>
              </a:rPr>
              <a:pPr/>
              <a:t>31</a:t>
            </a:fld>
            <a:endParaRPr lang="en-GB" altLang="nl-NL" sz="1300">
              <a:solidFill>
                <a:prstClr val="black"/>
              </a:solidFill>
            </a:endParaRPr>
          </a:p>
        </p:txBody>
      </p:sp>
      <p:sp>
        <p:nvSpPr>
          <p:cNvPr id="249859" name="Rectangle 2"/>
          <p:cNvSpPr>
            <a:spLocks noGrp="1" noRot="1" noChangeAspect="1" noChangeArrowheads="1" noTextEdit="1"/>
          </p:cNvSpPr>
          <p:nvPr>
            <p:ph type="sldImg"/>
          </p:nvPr>
        </p:nvSpPr>
        <p:spPr>
          <a:xfrm>
            <a:off x="955675" y="719138"/>
            <a:ext cx="5402263" cy="3602037"/>
          </a:xfrm>
          <a:ln/>
        </p:spPr>
      </p:sp>
      <p:sp>
        <p:nvSpPr>
          <p:cNvPr id="249860" name="Rectangle 3"/>
          <p:cNvSpPr>
            <a:spLocks noGrp="1" noChangeArrowheads="1"/>
          </p:cNvSpPr>
          <p:nvPr>
            <p:ph type="body" idx="1"/>
          </p:nvPr>
        </p:nvSpPr>
        <p:spPr>
          <a:noFill/>
        </p:spPr>
        <p:txBody>
          <a:bodyPr/>
          <a:lstStyle/>
          <a:p>
            <a:endParaRPr lang="en-GB" altLang="nl-NL"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p:cNvSpPr txBox="1">
            <a:spLocks noGrp="1"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25" tIns="50063" rIns="100125" bIns="50063" anchor="b"/>
          <a:lstStyle>
            <a:lvl1pPr defTabSz="950913">
              <a:defRPr sz="3200">
                <a:solidFill>
                  <a:schemeClr val="tx1"/>
                </a:solidFill>
                <a:latin typeface="Arial" pitchFamily="34" charset="0"/>
              </a:defRPr>
            </a:lvl1pPr>
            <a:lvl2pPr marL="773113" indent="-296863" defTabSz="950913">
              <a:defRPr sz="3200">
                <a:solidFill>
                  <a:schemeClr val="tx1"/>
                </a:solidFill>
                <a:latin typeface="Arial" pitchFamily="34" charset="0"/>
              </a:defRPr>
            </a:lvl2pPr>
            <a:lvl3pPr marL="1189038" indent="-238125" defTabSz="950913">
              <a:defRPr sz="3200">
                <a:solidFill>
                  <a:schemeClr val="tx1"/>
                </a:solidFill>
                <a:latin typeface="Arial" pitchFamily="34" charset="0"/>
              </a:defRPr>
            </a:lvl3pPr>
            <a:lvl4pPr marL="1663700" indent="-236538" defTabSz="950913">
              <a:defRPr sz="3200">
                <a:solidFill>
                  <a:schemeClr val="tx1"/>
                </a:solidFill>
                <a:latin typeface="Arial" pitchFamily="34" charset="0"/>
              </a:defRPr>
            </a:lvl4pPr>
            <a:lvl5pPr marL="2139950" indent="-238125" defTabSz="950913">
              <a:defRPr sz="3200">
                <a:solidFill>
                  <a:schemeClr val="tx1"/>
                </a:solidFill>
                <a:latin typeface="Arial" pitchFamily="34" charset="0"/>
              </a:defRPr>
            </a:lvl5pPr>
            <a:lvl6pPr marL="2597150" indent="-238125" algn="ctr" defTabSz="950913" eaLnBrk="0" fontAlgn="base" hangingPunct="0">
              <a:lnSpc>
                <a:spcPct val="90000"/>
              </a:lnSpc>
              <a:spcBef>
                <a:spcPct val="50000"/>
              </a:spcBef>
              <a:spcAft>
                <a:spcPct val="0"/>
              </a:spcAft>
              <a:defRPr sz="3200">
                <a:solidFill>
                  <a:schemeClr val="tx1"/>
                </a:solidFill>
                <a:latin typeface="Arial" pitchFamily="34" charset="0"/>
              </a:defRPr>
            </a:lvl6pPr>
            <a:lvl7pPr marL="3054350" indent="-238125" algn="ctr" defTabSz="950913" eaLnBrk="0" fontAlgn="base" hangingPunct="0">
              <a:lnSpc>
                <a:spcPct val="90000"/>
              </a:lnSpc>
              <a:spcBef>
                <a:spcPct val="50000"/>
              </a:spcBef>
              <a:spcAft>
                <a:spcPct val="0"/>
              </a:spcAft>
              <a:defRPr sz="3200">
                <a:solidFill>
                  <a:schemeClr val="tx1"/>
                </a:solidFill>
                <a:latin typeface="Arial" pitchFamily="34" charset="0"/>
              </a:defRPr>
            </a:lvl7pPr>
            <a:lvl8pPr marL="3511550" indent="-238125" algn="ctr" defTabSz="950913" eaLnBrk="0" fontAlgn="base" hangingPunct="0">
              <a:lnSpc>
                <a:spcPct val="90000"/>
              </a:lnSpc>
              <a:spcBef>
                <a:spcPct val="50000"/>
              </a:spcBef>
              <a:spcAft>
                <a:spcPct val="0"/>
              </a:spcAft>
              <a:defRPr sz="3200">
                <a:solidFill>
                  <a:schemeClr val="tx1"/>
                </a:solidFill>
                <a:latin typeface="Arial" pitchFamily="34" charset="0"/>
              </a:defRPr>
            </a:lvl8pPr>
            <a:lvl9pPr marL="3968750" indent="-238125" algn="ctr" defTabSz="950913" eaLnBrk="0" fontAlgn="base" hangingPunct="0">
              <a:lnSpc>
                <a:spcPct val="90000"/>
              </a:lnSpc>
              <a:spcBef>
                <a:spcPct val="50000"/>
              </a:spcBef>
              <a:spcAft>
                <a:spcPct val="0"/>
              </a:spcAft>
              <a:defRPr sz="3200">
                <a:solidFill>
                  <a:schemeClr val="tx1"/>
                </a:solidFill>
                <a:latin typeface="Arial" pitchFamily="34" charset="0"/>
              </a:defRPr>
            </a:lvl9pPr>
          </a:lstStyle>
          <a:p>
            <a:pPr algn="r" eaLnBrk="1" hangingPunct="1">
              <a:spcBef>
                <a:spcPct val="0"/>
              </a:spcBef>
            </a:pPr>
            <a:fld id="{1D8D231E-8D70-4D3A-95D4-14677FE82D71}" type="slidenum">
              <a:rPr lang="en-GB" sz="1300" b="0">
                <a:solidFill>
                  <a:prstClr val="black"/>
                </a:solidFill>
                <a:cs typeface="Arial" pitchFamily="34" charset="0"/>
              </a:rPr>
              <a:pPr algn="r" eaLnBrk="1" hangingPunct="1">
                <a:spcBef>
                  <a:spcPct val="0"/>
                </a:spcBef>
              </a:pPr>
              <a:t>32</a:t>
            </a:fld>
            <a:endParaRPr lang="en-GB" sz="1300" b="0">
              <a:solidFill>
                <a:prstClr val="black"/>
              </a:solidFill>
              <a:cs typeface="Arial" pitchFamily="34" charset="0"/>
            </a:endParaRPr>
          </a:p>
        </p:txBody>
      </p:sp>
      <p:sp>
        <p:nvSpPr>
          <p:cNvPr id="669699" name="Rectangle 2"/>
          <p:cNvSpPr>
            <a:spLocks noGrp="1" noRot="1" noChangeAspect="1" noChangeArrowheads="1" noTextEdit="1"/>
          </p:cNvSpPr>
          <p:nvPr>
            <p:ph type="sldImg"/>
          </p:nvPr>
        </p:nvSpPr>
        <p:spPr>
          <a:xfrm>
            <a:off x="958850" y="719138"/>
            <a:ext cx="5397500" cy="3598862"/>
          </a:xfrm>
          <a:ln/>
        </p:spPr>
      </p:sp>
      <p:sp>
        <p:nvSpPr>
          <p:cNvPr id="669700" name="Rectangle 3"/>
          <p:cNvSpPr>
            <a:spLocks noGrp="1" noChangeArrowheads="1"/>
          </p:cNvSpPr>
          <p:nvPr>
            <p:ph type="body" idx="1"/>
          </p:nvPr>
        </p:nvSpPr>
        <p:spPr>
          <a:xfrm>
            <a:off x="974726" y="4559303"/>
            <a:ext cx="5365750" cy="4322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25" tIns="50063" rIns="100125" bIns="50063"/>
          <a:lstStyle/>
          <a:p>
            <a:endParaRPr lang="en-GB"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itchFamily="34" charset="0"/>
                <a:cs typeface="Arial" pitchFamily="34" charset="0"/>
              </a:defRPr>
            </a:lvl1pPr>
            <a:lvl2pPr marL="743106" indent="-285809">
              <a:defRPr sz="2800" b="1">
                <a:solidFill>
                  <a:schemeClr val="tx1"/>
                </a:solidFill>
                <a:latin typeface="Arial" pitchFamily="34" charset="0"/>
                <a:cs typeface="Arial" pitchFamily="34" charset="0"/>
              </a:defRPr>
            </a:lvl2pPr>
            <a:lvl3pPr marL="1143239" indent="-228648">
              <a:defRPr sz="2800" b="1">
                <a:solidFill>
                  <a:schemeClr val="tx1"/>
                </a:solidFill>
                <a:latin typeface="Arial" pitchFamily="34" charset="0"/>
                <a:cs typeface="Arial" pitchFamily="34" charset="0"/>
              </a:defRPr>
            </a:lvl3pPr>
            <a:lvl4pPr marL="1600535" indent="-228648">
              <a:defRPr sz="2800" b="1">
                <a:solidFill>
                  <a:schemeClr val="tx1"/>
                </a:solidFill>
                <a:latin typeface="Arial" pitchFamily="34" charset="0"/>
                <a:cs typeface="Arial" pitchFamily="34" charset="0"/>
              </a:defRPr>
            </a:lvl4pPr>
            <a:lvl5pPr marL="2057831" indent="-228648">
              <a:defRPr sz="2800" b="1">
                <a:solidFill>
                  <a:schemeClr val="tx1"/>
                </a:solidFill>
                <a:latin typeface="Arial" pitchFamily="34" charset="0"/>
                <a:cs typeface="Arial" pitchFamily="34" charset="0"/>
              </a:defRPr>
            </a:lvl5pPr>
            <a:lvl6pPr marL="2515127" indent="-228648" algn="ctr" eaLnBrk="0" fontAlgn="base" hangingPunct="0">
              <a:spcBef>
                <a:spcPct val="50000"/>
              </a:spcBef>
              <a:spcAft>
                <a:spcPct val="0"/>
              </a:spcAft>
              <a:defRPr sz="2800" b="1">
                <a:solidFill>
                  <a:schemeClr val="tx1"/>
                </a:solidFill>
                <a:latin typeface="Arial" pitchFamily="34" charset="0"/>
                <a:cs typeface="Arial" pitchFamily="34" charset="0"/>
              </a:defRPr>
            </a:lvl6pPr>
            <a:lvl7pPr marL="2972423" indent="-228648" algn="ctr" eaLnBrk="0" fontAlgn="base" hangingPunct="0">
              <a:spcBef>
                <a:spcPct val="50000"/>
              </a:spcBef>
              <a:spcAft>
                <a:spcPct val="0"/>
              </a:spcAft>
              <a:defRPr sz="2800" b="1">
                <a:solidFill>
                  <a:schemeClr val="tx1"/>
                </a:solidFill>
                <a:latin typeface="Arial" pitchFamily="34" charset="0"/>
                <a:cs typeface="Arial" pitchFamily="34" charset="0"/>
              </a:defRPr>
            </a:lvl7pPr>
            <a:lvl8pPr marL="3429718" indent="-228648" algn="ctr" eaLnBrk="0" fontAlgn="base" hangingPunct="0">
              <a:spcBef>
                <a:spcPct val="50000"/>
              </a:spcBef>
              <a:spcAft>
                <a:spcPct val="0"/>
              </a:spcAft>
              <a:defRPr sz="2800" b="1">
                <a:solidFill>
                  <a:schemeClr val="tx1"/>
                </a:solidFill>
                <a:latin typeface="Arial" pitchFamily="34" charset="0"/>
                <a:cs typeface="Arial" pitchFamily="34" charset="0"/>
              </a:defRPr>
            </a:lvl8pPr>
            <a:lvl9pPr marL="3887015" indent="-228648" algn="ctr" eaLnBrk="0" fontAlgn="base" hangingPunct="0">
              <a:spcBef>
                <a:spcPct val="50000"/>
              </a:spcBef>
              <a:spcAft>
                <a:spcPct val="0"/>
              </a:spcAft>
              <a:defRPr sz="2800" b="1">
                <a:solidFill>
                  <a:schemeClr val="tx1"/>
                </a:solidFill>
                <a:latin typeface="Arial" pitchFamily="34" charset="0"/>
                <a:cs typeface="Arial" pitchFamily="34" charset="0"/>
              </a:defRPr>
            </a:lvl9pPr>
          </a:lstStyle>
          <a:p>
            <a:fld id="{E7E28EA1-0E94-4B26-8787-934ADA54B7C1}" type="slidenum">
              <a:rPr lang="en-GB" sz="1200" b="0">
                <a:solidFill>
                  <a:srgbClr val="000000"/>
                </a:solidFill>
              </a:rPr>
              <a:pPr/>
              <a:t>33</a:t>
            </a:fld>
            <a:endParaRPr lang="en-GB" sz="1200" b="0">
              <a:solidFill>
                <a:srgbClr val="000000"/>
              </a:solidFill>
            </a:endParaRPr>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p:cNvSpPr txBox="1">
            <a:spLocks noGrp="1"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25" tIns="50063" rIns="100125" bIns="50063" anchor="b"/>
          <a:lstStyle>
            <a:lvl1pPr defTabSz="950913">
              <a:defRPr sz="3200">
                <a:solidFill>
                  <a:schemeClr val="tx1"/>
                </a:solidFill>
                <a:latin typeface="Arial" pitchFamily="34" charset="0"/>
              </a:defRPr>
            </a:lvl1pPr>
            <a:lvl2pPr marL="773113" indent="-296863" defTabSz="950913">
              <a:defRPr sz="3200">
                <a:solidFill>
                  <a:schemeClr val="tx1"/>
                </a:solidFill>
                <a:latin typeface="Arial" pitchFamily="34" charset="0"/>
              </a:defRPr>
            </a:lvl2pPr>
            <a:lvl3pPr marL="1189038" indent="-238125" defTabSz="950913">
              <a:defRPr sz="3200">
                <a:solidFill>
                  <a:schemeClr val="tx1"/>
                </a:solidFill>
                <a:latin typeface="Arial" pitchFamily="34" charset="0"/>
              </a:defRPr>
            </a:lvl3pPr>
            <a:lvl4pPr marL="1663700" indent="-236538" defTabSz="950913">
              <a:defRPr sz="3200">
                <a:solidFill>
                  <a:schemeClr val="tx1"/>
                </a:solidFill>
                <a:latin typeface="Arial" pitchFamily="34" charset="0"/>
              </a:defRPr>
            </a:lvl4pPr>
            <a:lvl5pPr marL="2139950" indent="-238125" defTabSz="950913">
              <a:defRPr sz="3200">
                <a:solidFill>
                  <a:schemeClr val="tx1"/>
                </a:solidFill>
                <a:latin typeface="Arial" pitchFamily="34" charset="0"/>
              </a:defRPr>
            </a:lvl5pPr>
            <a:lvl6pPr marL="2597150" indent="-238125" algn="ctr" defTabSz="950913" eaLnBrk="0" fontAlgn="base" hangingPunct="0">
              <a:lnSpc>
                <a:spcPct val="90000"/>
              </a:lnSpc>
              <a:spcBef>
                <a:spcPct val="50000"/>
              </a:spcBef>
              <a:spcAft>
                <a:spcPct val="0"/>
              </a:spcAft>
              <a:defRPr sz="3200">
                <a:solidFill>
                  <a:schemeClr val="tx1"/>
                </a:solidFill>
                <a:latin typeface="Arial" pitchFamily="34" charset="0"/>
              </a:defRPr>
            </a:lvl6pPr>
            <a:lvl7pPr marL="3054350" indent="-238125" algn="ctr" defTabSz="950913" eaLnBrk="0" fontAlgn="base" hangingPunct="0">
              <a:lnSpc>
                <a:spcPct val="90000"/>
              </a:lnSpc>
              <a:spcBef>
                <a:spcPct val="50000"/>
              </a:spcBef>
              <a:spcAft>
                <a:spcPct val="0"/>
              </a:spcAft>
              <a:defRPr sz="3200">
                <a:solidFill>
                  <a:schemeClr val="tx1"/>
                </a:solidFill>
                <a:latin typeface="Arial" pitchFamily="34" charset="0"/>
              </a:defRPr>
            </a:lvl7pPr>
            <a:lvl8pPr marL="3511550" indent="-238125" algn="ctr" defTabSz="950913" eaLnBrk="0" fontAlgn="base" hangingPunct="0">
              <a:lnSpc>
                <a:spcPct val="90000"/>
              </a:lnSpc>
              <a:spcBef>
                <a:spcPct val="50000"/>
              </a:spcBef>
              <a:spcAft>
                <a:spcPct val="0"/>
              </a:spcAft>
              <a:defRPr sz="3200">
                <a:solidFill>
                  <a:schemeClr val="tx1"/>
                </a:solidFill>
                <a:latin typeface="Arial" pitchFamily="34" charset="0"/>
              </a:defRPr>
            </a:lvl8pPr>
            <a:lvl9pPr marL="3968750" indent="-238125" algn="ctr" defTabSz="950913" eaLnBrk="0" fontAlgn="base" hangingPunct="0">
              <a:lnSpc>
                <a:spcPct val="90000"/>
              </a:lnSpc>
              <a:spcBef>
                <a:spcPct val="50000"/>
              </a:spcBef>
              <a:spcAft>
                <a:spcPct val="0"/>
              </a:spcAft>
              <a:defRPr sz="3200">
                <a:solidFill>
                  <a:schemeClr val="tx1"/>
                </a:solidFill>
                <a:latin typeface="Arial" pitchFamily="34" charset="0"/>
              </a:defRPr>
            </a:lvl9pPr>
          </a:lstStyle>
          <a:p>
            <a:pPr algn="r" eaLnBrk="1" hangingPunct="1">
              <a:spcBef>
                <a:spcPct val="0"/>
              </a:spcBef>
            </a:pPr>
            <a:fld id="{1D8D231E-8D70-4D3A-95D4-14677FE82D71}" type="slidenum">
              <a:rPr lang="en-GB" sz="1300" b="0">
                <a:solidFill>
                  <a:prstClr val="black"/>
                </a:solidFill>
                <a:cs typeface="Arial" pitchFamily="34" charset="0"/>
              </a:rPr>
              <a:pPr algn="r" eaLnBrk="1" hangingPunct="1">
                <a:spcBef>
                  <a:spcPct val="0"/>
                </a:spcBef>
              </a:pPr>
              <a:t>34</a:t>
            </a:fld>
            <a:endParaRPr lang="en-GB" sz="1300" b="0">
              <a:solidFill>
                <a:prstClr val="black"/>
              </a:solidFill>
              <a:cs typeface="Arial" pitchFamily="34" charset="0"/>
            </a:endParaRPr>
          </a:p>
        </p:txBody>
      </p:sp>
      <p:sp>
        <p:nvSpPr>
          <p:cNvPr id="669699" name="Rectangle 2"/>
          <p:cNvSpPr>
            <a:spLocks noGrp="1" noRot="1" noChangeAspect="1" noChangeArrowheads="1" noTextEdit="1"/>
          </p:cNvSpPr>
          <p:nvPr>
            <p:ph type="sldImg"/>
          </p:nvPr>
        </p:nvSpPr>
        <p:spPr>
          <a:xfrm>
            <a:off x="958850" y="719138"/>
            <a:ext cx="5397500" cy="3598862"/>
          </a:xfrm>
          <a:ln/>
        </p:spPr>
      </p:sp>
      <p:sp>
        <p:nvSpPr>
          <p:cNvPr id="669700" name="Rectangle 3"/>
          <p:cNvSpPr>
            <a:spLocks noGrp="1" noChangeArrowheads="1"/>
          </p:cNvSpPr>
          <p:nvPr>
            <p:ph type="body" idx="1"/>
          </p:nvPr>
        </p:nvSpPr>
        <p:spPr>
          <a:xfrm>
            <a:off x="974726" y="4559303"/>
            <a:ext cx="5365750" cy="4322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25" tIns="50063" rIns="100125" bIns="50063"/>
          <a:lstStyle/>
          <a:p>
            <a:endParaRPr lang="en-GB"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p:cNvSpPr txBox="1">
            <a:spLocks noGrp="1"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25" tIns="50063" rIns="100125" bIns="50063" anchor="b"/>
          <a:lstStyle>
            <a:lvl1pPr defTabSz="950913">
              <a:defRPr sz="3200">
                <a:solidFill>
                  <a:schemeClr val="tx1"/>
                </a:solidFill>
                <a:latin typeface="Arial" pitchFamily="34" charset="0"/>
              </a:defRPr>
            </a:lvl1pPr>
            <a:lvl2pPr marL="773113" indent="-296863" defTabSz="950913">
              <a:defRPr sz="3200">
                <a:solidFill>
                  <a:schemeClr val="tx1"/>
                </a:solidFill>
                <a:latin typeface="Arial" pitchFamily="34" charset="0"/>
              </a:defRPr>
            </a:lvl2pPr>
            <a:lvl3pPr marL="1189038" indent="-238125" defTabSz="950913">
              <a:defRPr sz="3200">
                <a:solidFill>
                  <a:schemeClr val="tx1"/>
                </a:solidFill>
                <a:latin typeface="Arial" pitchFamily="34" charset="0"/>
              </a:defRPr>
            </a:lvl3pPr>
            <a:lvl4pPr marL="1663700" indent="-236538" defTabSz="950913">
              <a:defRPr sz="3200">
                <a:solidFill>
                  <a:schemeClr val="tx1"/>
                </a:solidFill>
                <a:latin typeface="Arial" pitchFamily="34" charset="0"/>
              </a:defRPr>
            </a:lvl4pPr>
            <a:lvl5pPr marL="2139950" indent="-238125" defTabSz="950913">
              <a:defRPr sz="3200">
                <a:solidFill>
                  <a:schemeClr val="tx1"/>
                </a:solidFill>
                <a:latin typeface="Arial" pitchFamily="34" charset="0"/>
              </a:defRPr>
            </a:lvl5pPr>
            <a:lvl6pPr marL="2597150" indent="-238125" algn="ctr" defTabSz="950913" eaLnBrk="0" fontAlgn="base" hangingPunct="0">
              <a:lnSpc>
                <a:spcPct val="90000"/>
              </a:lnSpc>
              <a:spcBef>
                <a:spcPct val="50000"/>
              </a:spcBef>
              <a:spcAft>
                <a:spcPct val="0"/>
              </a:spcAft>
              <a:defRPr sz="3200">
                <a:solidFill>
                  <a:schemeClr val="tx1"/>
                </a:solidFill>
                <a:latin typeface="Arial" pitchFamily="34" charset="0"/>
              </a:defRPr>
            </a:lvl6pPr>
            <a:lvl7pPr marL="3054350" indent="-238125" algn="ctr" defTabSz="950913" eaLnBrk="0" fontAlgn="base" hangingPunct="0">
              <a:lnSpc>
                <a:spcPct val="90000"/>
              </a:lnSpc>
              <a:spcBef>
                <a:spcPct val="50000"/>
              </a:spcBef>
              <a:spcAft>
                <a:spcPct val="0"/>
              </a:spcAft>
              <a:defRPr sz="3200">
                <a:solidFill>
                  <a:schemeClr val="tx1"/>
                </a:solidFill>
                <a:latin typeface="Arial" pitchFamily="34" charset="0"/>
              </a:defRPr>
            </a:lvl7pPr>
            <a:lvl8pPr marL="3511550" indent="-238125" algn="ctr" defTabSz="950913" eaLnBrk="0" fontAlgn="base" hangingPunct="0">
              <a:lnSpc>
                <a:spcPct val="90000"/>
              </a:lnSpc>
              <a:spcBef>
                <a:spcPct val="50000"/>
              </a:spcBef>
              <a:spcAft>
                <a:spcPct val="0"/>
              </a:spcAft>
              <a:defRPr sz="3200">
                <a:solidFill>
                  <a:schemeClr val="tx1"/>
                </a:solidFill>
                <a:latin typeface="Arial" pitchFamily="34" charset="0"/>
              </a:defRPr>
            </a:lvl8pPr>
            <a:lvl9pPr marL="3968750" indent="-238125" algn="ctr" defTabSz="950913" eaLnBrk="0" fontAlgn="base" hangingPunct="0">
              <a:lnSpc>
                <a:spcPct val="90000"/>
              </a:lnSpc>
              <a:spcBef>
                <a:spcPct val="50000"/>
              </a:spcBef>
              <a:spcAft>
                <a:spcPct val="0"/>
              </a:spcAft>
              <a:defRPr sz="3200">
                <a:solidFill>
                  <a:schemeClr val="tx1"/>
                </a:solidFill>
                <a:latin typeface="Arial" pitchFamily="34" charset="0"/>
              </a:defRPr>
            </a:lvl9pPr>
          </a:lstStyle>
          <a:p>
            <a:pPr algn="r" eaLnBrk="1" hangingPunct="1">
              <a:spcBef>
                <a:spcPct val="0"/>
              </a:spcBef>
            </a:pPr>
            <a:fld id="{1D8D231E-8D70-4D3A-95D4-14677FE82D71}" type="slidenum">
              <a:rPr lang="en-GB" sz="1300" b="0">
                <a:solidFill>
                  <a:prstClr val="black"/>
                </a:solidFill>
                <a:cs typeface="Arial" pitchFamily="34" charset="0"/>
              </a:rPr>
              <a:pPr algn="r" eaLnBrk="1" hangingPunct="1">
                <a:spcBef>
                  <a:spcPct val="0"/>
                </a:spcBef>
              </a:pPr>
              <a:t>35</a:t>
            </a:fld>
            <a:endParaRPr lang="en-GB" sz="1300" b="0">
              <a:solidFill>
                <a:prstClr val="black"/>
              </a:solidFill>
              <a:cs typeface="Arial" pitchFamily="34" charset="0"/>
            </a:endParaRPr>
          </a:p>
        </p:txBody>
      </p:sp>
      <p:sp>
        <p:nvSpPr>
          <p:cNvPr id="669699" name="Rectangle 2"/>
          <p:cNvSpPr>
            <a:spLocks noGrp="1" noRot="1" noChangeAspect="1" noChangeArrowheads="1" noTextEdit="1"/>
          </p:cNvSpPr>
          <p:nvPr>
            <p:ph type="sldImg"/>
          </p:nvPr>
        </p:nvSpPr>
        <p:spPr>
          <a:xfrm>
            <a:off x="958850" y="719138"/>
            <a:ext cx="5397500" cy="3598862"/>
          </a:xfrm>
          <a:ln/>
        </p:spPr>
      </p:sp>
      <p:sp>
        <p:nvSpPr>
          <p:cNvPr id="669700" name="Rectangle 3"/>
          <p:cNvSpPr>
            <a:spLocks noGrp="1" noChangeArrowheads="1"/>
          </p:cNvSpPr>
          <p:nvPr>
            <p:ph type="body" idx="1"/>
          </p:nvPr>
        </p:nvSpPr>
        <p:spPr>
          <a:xfrm>
            <a:off x="974726" y="4559303"/>
            <a:ext cx="5365750" cy="4322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25" tIns="50063" rIns="100125" bIns="50063"/>
          <a:lstStyle/>
          <a:p>
            <a:r>
              <a:rPr lang="en-US" sz="1300" b="1" dirty="0">
                <a:latin typeface="Arial" pitchFamily="34" charset="0"/>
              </a:rPr>
              <a:t>Objective</a:t>
            </a:r>
          </a:p>
          <a:p>
            <a:r>
              <a:rPr lang="en-US" sz="1300" dirty="0">
                <a:latin typeface="Arial" pitchFamily="34" charset="0"/>
              </a:rPr>
              <a:t>To investigate staff and trainer perspectives on the barriers and facilitators to implementing a complex intervention to help staff support the recovery of service users with a primary diagnosis of psychosis in community mental health teams.</a:t>
            </a:r>
          </a:p>
          <a:p>
            <a:r>
              <a:rPr lang="en-US" sz="1300" b="1" dirty="0">
                <a:latin typeface="Arial" pitchFamily="34" charset="0"/>
              </a:rPr>
              <a:t>Design</a:t>
            </a:r>
          </a:p>
          <a:p>
            <a:r>
              <a:rPr lang="en-US" sz="1300" dirty="0">
                <a:latin typeface="Arial" pitchFamily="34" charset="0"/>
              </a:rPr>
              <a:t>Process evaluation nested within a cluster </a:t>
            </a:r>
            <a:r>
              <a:rPr lang="en-US" sz="1300" dirty="0" err="1">
                <a:latin typeface="Arial" pitchFamily="34" charset="0"/>
              </a:rPr>
              <a:t>randomised</a:t>
            </a:r>
            <a:r>
              <a:rPr lang="en-US" sz="1300" dirty="0">
                <a:latin typeface="Arial" pitchFamily="34" charset="0"/>
              </a:rPr>
              <a:t> controlled trial (RCT).</a:t>
            </a:r>
          </a:p>
          <a:p>
            <a:r>
              <a:rPr lang="en-US" sz="1300" b="1" dirty="0">
                <a:latin typeface="Arial" pitchFamily="34" charset="0"/>
              </a:rPr>
              <a:t>Participants</a:t>
            </a:r>
          </a:p>
          <a:p>
            <a:r>
              <a:rPr lang="en-US" sz="1300" dirty="0">
                <a:latin typeface="Arial" pitchFamily="34" charset="0"/>
              </a:rPr>
              <a:t>28 interviews with mental health care staff, 3 interviews with trainers, 4 focus groups with intervention teams and 28 written trainer reports.</a:t>
            </a:r>
          </a:p>
          <a:p>
            <a:r>
              <a:rPr lang="en-US" sz="1300" b="1" dirty="0">
                <a:latin typeface="Arial" pitchFamily="34" charset="0"/>
              </a:rPr>
              <a:t>Setting</a:t>
            </a:r>
          </a:p>
          <a:p>
            <a:r>
              <a:rPr lang="en-US" sz="1300" dirty="0">
                <a:latin typeface="Arial" pitchFamily="34" charset="0"/>
              </a:rPr>
              <a:t>14 community-based mental health teams in two UK sites (one urban, one semi-rural) who received the intervention.</a:t>
            </a:r>
          </a:p>
          <a:p>
            <a:r>
              <a:rPr lang="en-US" sz="1300" b="1" dirty="0">
                <a:latin typeface="Arial" pitchFamily="34" charset="0"/>
              </a:rPr>
              <a:t>Results</a:t>
            </a:r>
          </a:p>
          <a:p>
            <a:r>
              <a:rPr lang="en-US" sz="1300" dirty="0">
                <a:latin typeface="Arial" pitchFamily="34" charset="0"/>
              </a:rPr>
              <a:t>The factors influencing the implementation of the intervention can be </a:t>
            </a:r>
            <a:r>
              <a:rPr lang="en-US" sz="1300" dirty="0" err="1">
                <a:latin typeface="Arial" pitchFamily="34" charset="0"/>
              </a:rPr>
              <a:t>organised</a:t>
            </a:r>
            <a:r>
              <a:rPr lang="en-US" sz="1300" dirty="0">
                <a:latin typeface="Arial" pitchFamily="34" charset="0"/>
              </a:rPr>
              <a:t> under two over-arching themes: </a:t>
            </a:r>
            <a:r>
              <a:rPr lang="en-US" sz="1300" i="1" dirty="0" err="1">
                <a:latin typeface="Arial" pitchFamily="34" charset="0"/>
              </a:rPr>
              <a:t>Organisational</a:t>
            </a:r>
            <a:r>
              <a:rPr lang="en-US" sz="1300" i="1" dirty="0">
                <a:latin typeface="Arial" pitchFamily="34" charset="0"/>
              </a:rPr>
              <a:t> readiness for change</a:t>
            </a:r>
            <a:r>
              <a:rPr lang="en-US" sz="1300" dirty="0">
                <a:latin typeface="Arial" pitchFamily="34" charset="0"/>
              </a:rPr>
              <a:t> and </a:t>
            </a:r>
            <a:r>
              <a:rPr lang="en-US" sz="1300" i="1" dirty="0">
                <a:latin typeface="Arial" pitchFamily="34" charset="0"/>
              </a:rPr>
              <a:t>Training effectiveness</a:t>
            </a:r>
            <a:r>
              <a:rPr lang="en-US" sz="1300" dirty="0">
                <a:latin typeface="Arial" pitchFamily="34" charset="0"/>
              </a:rPr>
              <a:t>. </a:t>
            </a:r>
            <a:r>
              <a:rPr lang="en-US" sz="1300" dirty="0" err="1">
                <a:latin typeface="Arial" pitchFamily="34" charset="0"/>
              </a:rPr>
              <a:t>Organisational</a:t>
            </a:r>
            <a:r>
              <a:rPr lang="en-US" sz="1300" dirty="0">
                <a:latin typeface="Arial" pitchFamily="34" charset="0"/>
              </a:rPr>
              <a:t> readiness for change comprised three sub-themes: NHS Trust readiness; Team readiness; and Practitioner readiness. Training effectiveness comprised three sub-themes: Engagement strategies; Delivery style and Modelling recovery principles.</a:t>
            </a:r>
          </a:p>
          <a:p>
            <a:r>
              <a:rPr lang="en-US" sz="1300" b="1" dirty="0">
                <a:latin typeface="Arial" pitchFamily="34" charset="0"/>
              </a:rPr>
              <a:t>Conclusions</a:t>
            </a:r>
          </a:p>
          <a:p>
            <a:r>
              <a:rPr lang="en-US" sz="1300" dirty="0">
                <a:latin typeface="Arial" pitchFamily="34" charset="0"/>
              </a:rPr>
              <a:t>Three findings can inform future implementation and evaluation of complex interventions. First, the underlying intervention model predicted that three areas would be important for changing practice: staff skill development; intention to implement; and actual implementation </a:t>
            </a:r>
            <a:r>
              <a:rPr lang="en-US" sz="1300" dirty="0" err="1">
                <a:latin typeface="Arial" pitchFamily="34" charset="0"/>
              </a:rPr>
              <a:t>behaviour</a:t>
            </a:r>
            <a:r>
              <a:rPr lang="en-US" sz="1300" dirty="0">
                <a:latin typeface="Arial" pitchFamily="34" charset="0"/>
              </a:rPr>
              <a:t>. This study highlighted the importance of targeting the transition from practitioners' intent to implement to actual implementation </a:t>
            </a:r>
            <a:r>
              <a:rPr lang="en-US" sz="1300" dirty="0" err="1">
                <a:latin typeface="Arial" pitchFamily="34" charset="0"/>
              </a:rPr>
              <a:t>behaviour</a:t>
            </a:r>
            <a:r>
              <a:rPr lang="en-US" sz="1300" dirty="0">
                <a:latin typeface="Arial" pitchFamily="34" charset="0"/>
              </a:rPr>
              <a:t>, using experiential learning and target setting. Second, practitioners make inferences about </a:t>
            </a:r>
            <a:r>
              <a:rPr lang="en-US" sz="1300" dirty="0" err="1">
                <a:latin typeface="Arial" pitchFamily="34" charset="0"/>
              </a:rPr>
              <a:t>organisational</a:t>
            </a:r>
            <a:r>
              <a:rPr lang="en-US" sz="1300" dirty="0">
                <a:latin typeface="Arial" pitchFamily="34" charset="0"/>
              </a:rPr>
              <a:t> commitment by observing the allocation of resources, Knowledge Performance Indicators and service evaluation outcome measures. These need to be aligned with recovery values, principles and practice. Finally, we recommend the use of </a:t>
            </a:r>
            <a:r>
              <a:rPr lang="en-US" sz="1300" dirty="0" err="1">
                <a:latin typeface="Arial" pitchFamily="34" charset="0"/>
              </a:rPr>
              <a:t>organisational</a:t>
            </a:r>
            <a:r>
              <a:rPr lang="en-US" sz="1300" dirty="0">
                <a:latin typeface="Arial" pitchFamily="34" charset="0"/>
              </a:rPr>
              <a:t> readiness tools as an inclusion criteria for selecting </a:t>
            </a:r>
            <a:r>
              <a:rPr lang="en-US" sz="1300" i="1" dirty="0" err="1">
                <a:latin typeface="Arial" pitchFamily="34" charset="0"/>
              </a:rPr>
              <a:t>both</a:t>
            </a:r>
            <a:r>
              <a:rPr lang="en-US" sz="1300" dirty="0" err="1">
                <a:latin typeface="Arial" pitchFamily="34" charset="0"/>
              </a:rPr>
              <a:t>organisations</a:t>
            </a:r>
            <a:r>
              <a:rPr lang="en-US" sz="1300" dirty="0">
                <a:latin typeface="Arial" pitchFamily="34" charset="0"/>
              </a:rPr>
              <a:t> </a:t>
            </a:r>
            <a:r>
              <a:rPr lang="en-US" sz="1300" i="1" dirty="0">
                <a:latin typeface="Arial" pitchFamily="34" charset="0"/>
              </a:rPr>
              <a:t>and</a:t>
            </a:r>
            <a:r>
              <a:rPr lang="en-US" sz="1300" dirty="0">
                <a:latin typeface="Arial" pitchFamily="34" charset="0"/>
              </a:rPr>
              <a:t> teams in cluster RCTs. We believe this would </a:t>
            </a:r>
            <a:r>
              <a:rPr lang="en-US" sz="1300" dirty="0" err="1">
                <a:latin typeface="Arial" pitchFamily="34" charset="0"/>
              </a:rPr>
              <a:t>maximise</a:t>
            </a:r>
            <a:r>
              <a:rPr lang="en-US" sz="1300" dirty="0">
                <a:latin typeface="Arial" pitchFamily="34" charset="0"/>
              </a:rPr>
              <a:t> the likelihood of adequate implementation and hence reduce waste in research expenditure.</a:t>
            </a:r>
          </a:p>
          <a:p>
            <a:endParaRPr lang="en-GB"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7263" y="719138"/>
            <a:ext cx="5400675"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C8CB8F2-042A-4A4B-A995-BEE7E8EAD9E9}" type="slidenum">
              <a:rPr lang="en-GB" smtClean="0">
                <a:solidFill>
                  <a:prstClr val="black"/>
                </a:solidFill>
              </a:rPr>
              <a:pPr>
                <a:defRPr/>
              </a:pPr>
              <a:t>36</a:t>
            </a:fld>
            <a:endParaRPr lang="en-GB">
              <a:solidFill>
                <a:prstClr val="black"/>
              </a:solidFill>
            </a:endParaRPr>
          </a:p>
        </p:txBody>
      </p:sp>
    </p:spTree>
    <p:extLst>
      <p:ext uri="{BB962C8B-B14F-4D97-AF65-F5344CB8AC3E}">
        <p14:creationId xmlns:p14="http://schemas.microsoft.com/office/powerpoint/2010/main" val="19574160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xfrm>
            <a:off x="957263" y="720725"/>
            <a:ext cx="5402262" cy="3600450"/>
          </a:xfrm>
          <a:ln/>
        </p:spPr>
      </p:sp>
      <p:sp>
        <p:nvSpPr>
          <p:cNvPr id="238595" name="Rectangle 3"/>
          <p:cNvSpPr>
            <a:spLocks noGrp="1" noChangeArrowheads="1"/>
          </p:cNvSpPr>
          <p:nvPr>
            <p:ph type="body" idx="1"/>
          </p:nvPr>
        </p:nvSpPr>
        <p:spPr>
          <a:xfrm>
            <a:off x="731194" y="4561578"/>
            <a:ext cx="5852814" cy="43188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lvl1pPr>
              <a:defRPr sz="2000">
                <a:solidFill>
                  <a:schemeClr val="tx1"/>
                </a:solidFill>
                <a:latin typeface="Arial" charset="0"/>
              </a:defRPr>
            </a:lvl1pPr>
            <a:lvl2pPr marL="747153" indent="-287366">
              <a:defRPr sz="2000">
                <a:solidFill>
                  <a:schemeClr val="tx1"/>
                </a:solidFill>
                <a:latin typeface="Arial" charset="0"/>
              </a:defRPr>
            </a:lvl2pPr>
            <a:lvl3pPr marL="1149467" indent="-229893">
              <a:defRPr sz="2000">
                <a:solidFill>
                  <a:schemeClr val="tx1"/>
                </a:solidFill>
                <a:latin typeface="Arial" charset="0"/>
              </a:defRPr>
            </a:lvl3pPr>
            <a:lvl4pPr marL="1609254" indent="-229893">
              <a:defRPr sz="2000">
                <a:solidFill>
                  <a:schemeClr val="tx1"/>
                </a:solidFill>
                <a:latin typeface="Arial" charset="0"/>
              </a:defRPr>
            </a:lvl4pPr>
            <a:lvl5pPr marL="2069041" indent="-229893">
              <a:defRPr sz="2000">
                <a:solidFill>
                  <a:schemeClr val="tx1"/>
                </a:solidFill>
                <a:latin typeface="Arial" charset="0"/>
              </a:defRPr>
            </a:lvl5pPr>
            <a:lvl6pPr marL="2528828" indent="-229893" algn="ctr" eaLnBrk="0" fontAlgn="base" hangingPunct="0">
              <a:spcBef>
                <a:spcPct val="50000"/>
              </a:spcBef>
              <a:spcAft>
                <a:spcPct val="0"/>
              </a:spcAft>
              <a:defRPr sz="2000">
                <a:solidFill>
                  <a:schemeClr val="tx1"/>
                </a:solidFill>
                <a:latin typeface="Arial" charset="0"/>
              </a:defRPr>
            </a:lvl6pPr>
            <a:lvl7pPr marL="2988614" indent="-229893" algn="ctr" eaLnBrk="0" fontAlgn="base" hangingPunct="0">
              <a:spcBef>
                <a:spcPct val="50000"/>
              </a:spcBef>
              <a:spcAft>
                <a:spcPct val="0"/>
              </a:spcAft>
              <a:defRPr sz="2000">
                <a:solidFill>
                  <a:schemeClr val="tx1"/>
                </a:solidFill>
                <a:latin typeface="Arial" charset="0"/>
              </a:defRPr>
            </a:lvl7pPr>
            <a:lvl8pPr marL="3448401" indent="-229893" algn="ctr" eaLnBrk="0" fontAlgn="base" hangingPunct="0">
              <a:spcBef>
                <a:spcPct val="50000"/>
              </a:spcBef>
              <a:spcAft>
                <a:spcPct val="0"/>
              </a:spcAft>
              <a:defRPr sz="2000">
                <a:solidFill>
                  <a:schemeClr val="tx1"/>
                </a:solidFill>
                <a:latin typeface="Arial" charset="0"/>
              </a:defRPr>
            </a:lvl8pPr>
            <a:lvl9pPr marL="3908188" indent="-229893" algn="ctr" eaLnBrk="0" fontAlgn="base" hangingPunct="0">
              <a:spcBef>
                <a:spcPct val="50000"/>
              </a:spcBef>
              <a:spcAft>
                <a:spcPct val="0"/>
              </a:spcAft>
              <a:defRPr sz="2000">
                <a:solidFill>
                  <a:schemeClr val="tx1"/>
                </a:solidFill>
                <a:latin typeface="Arial" charset="0"/>
              </a:defRPr>
            </a:lvl9pPr>
          </a:lstStyle>
          <a:p>
            <a:fld id="{918C37C9-3352-41A9-8CDB-8B59996ACDEE}" type="slidenum">
              <a:rPr lang="en-GB" altLang="nl-NL" sz="1300">
                <a:solidFill>
                  <a:prstClr val="black"/>
                </a:solidFill>
              </a:rPr>
              <a:pPr/>
              <a:t>38</a:t>
            </a:fld>
            <a:endParaRPr lang="en-GB" altLang="nl-NL" sz="1300">
              <a:solidFill>
                <a:prstClr val="black"/>
              </a:solidFill>
            </a:endParaRPr>
          </a:p>
        </p:txBody>
      </p:sp>
      <p:sp>
        <p:nvSpPr>
          <p:cNvPr id="249859" name="Rectangle 2"/>
          <p:cNvSpPr>
            <a:spLocks noGrp="1" noRot="1" noChangeAspect="1" noChangeArrowheads="1" noTextEdit="1"/>
          </p:cNvSpPr>
          <p:nvPr>
            <p:ph type="sldImg"/>
          </p:nvPr>
        </p:nvSpPr>
        <p:spPr>
          <a:xfrm>
            <a:off x="955675" y="719138"/>
            <a:ext cx="5402263" cy="3602037"/>
          </a:xfrm>
          <a:ln/>
        </p:spPr>
      </p:sp>
      <p:sp>
        <p:nvSpPr>
          <p:cNvPr id="249860" name="Rectangle 3"/>
          <p:cNvSpPr>
            <a:spLocks noGrp="1" noChangeArrowheads="1"/>
          </p:cNvSpPr>
          <p:nvPr>
            <p:ph type="body" idx="1"/>
          </p:nvPr>
        </p:nvSpPr>
        <p:spPr>
          <a:noFill/>
        </p:spPr>
        <p:txBody>
          <a:bodyPr/>
          <a:lstStyle/>
          <a:p>
            <a:endParaRPr lang="en-GB" altLang="nl-NL"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lvl1pPr>
              <a:defRPr sz="2000">
                <a:solidFill>
                  <a:schemeClr val="tx1"/>
                </a:solidFill>
                <a:latin typeface="Arial" charset="0"/>
              </a:defRPr>
            </a:lvl1pPr>
            <a:lvl2pPr marL="747153" indent="-287366">
              <a:defRPr sz="2000">
                <a:solidFill>
                  <a:schemeClr val="tx1"/>
                </a:solidFill>
                <a:latin typeface="Arial" charset="0"/>
              </a:defRPr>
            </a:lvl2pPr>
            <a:lvl3pPr marL="1149467" indent="-229893">
              <a:defRPr sz="2000">
                <a:solidFill>
                  <a:schemeClr val="tx1"/>
                </a:solidFill>
                <a:latin typeface="Arial" charset="0"/>
              </a:defRPr>
            </a:lvl3pPr>
            <a:lvl4pPr marL="1609254" indent="-229893">
              <a:defRPr sz="2000">
                <a:solidFill>
                  <a:schemeClr val="tx1"/>
                </a:solidFill>
                <a:latin typeface="Arial" charset="0"/>
              </a:defRPr>
            </a:lvl4pPr>
            <a:lvl5pPr marL="2069041" indent="-229893">
              <a:defRPr sz="2000">
                <a:solidFill>
                  <a:schemeClr val="tx1"/>
                </a:solidFill>
                <a:latin typeface="Arial" charset="0"/>
              </a:defRPr>
            </a:lvl5pPr>
            <a:lvl6pPr marL="2528828" indent="-229893" algn="ctr" eaLnBrk="0" fontAlgn="base" hangingPunct="0">
              <a:spcBef>
                <a:spcPct val="50000"/>
              </a:spcBef>
              <a:spcAft>
                <a:spcPct val="0"/>
              </a:spcAft>
              <a:defRPr sz="2000">
                <a:solidFill>
                  <a:schemeClr val="tx1"/>
                </a:solidFill>
                <a:latin typeface="Arial" charset="0"/>
              </a:defRPr>
            </a:lvl6pPr>
            <a:lvl7pPr marL="2988614" indent="-229893" algn="ctr" eaLnBrk="0" fontAlgn="base" hangingPunct="0">
              <a:spcBef>
                <a:spcPct val="50000"/>
              </a:spcBef>
              <a:spcAft>
                <a:spcPct val="0"/>
              </a:spcAft>
              <a:defRPr sz="2000">
                <a:solidFill>
                  <a:schemeClr val="tx1"/>
                </a:solidFill>
                <a:latin typeface="Arial" charset="0"/>
              </a:defRPr>
            </a:lvl7pPr>
            <a:lvl8pPr marL="3448401" indent="-229893" algn="ctr" eaLnBrk="0" fontAlgn="base" hangingPunct="0">
              <a:spcBef>
                <a:spcPct val="50000"/>
              </a:spcBef>
              <a:spcAft>
                <a:spcPct val="0"/>
              </a:spcAft>
              <a:defRPr sz="2000">
                <a:solidFill>
                  <a:schemeClr val="tx1"/>
                </a:solidFill>
                <a:latin typeface="Arial" charset="0"/>
              </a:defRPr>
            </a:lvl8pPr>
            <a:lvl9pPr marL="3908188" indent="-229893" algn="ctr" eaLnBrk="0" fontAlgn="base" hangingPunct="0">
              <a:spcBef>
                <a:spcPct val="50000"/>
              </a:spcBef>
              <a:spcAft>
                <a:spcPct val="0"/>
              </a:spcAft>
              <a:defRPr sz="2000">
                <a:solidFill>
                  <a:schemeClr val="tx1"/>
                </a:solidFill>
                <a:latin typeface="Arial" charset="0"/>
              </a:defRPr>
            </a:lvl9pPr>
          </a:lstStyle>
          <a:p>
            <a:fld id="{918C37C9-3352-41A9-8CDB-8B59996ACDEE}" type="slidenum">
              <a:rPr lang="en-GB" altLang="nl-NL" sz="1300">
                <a:solidFill>
                  <a:prstClr val="black"/>
                </a:solidFill>
              </a:rPr>
              <a:pPr/>
              <a:t>39</a:t>
            </a:fld>
            <a:endParaRPr lang="en-GB" altLang="nl-NL" sz="1300">
              <a:solidFill>
                <a:prstClr val="black"/>
              </a:solidFill>
            </a:endParaRPr>
          </a:p>
        </p:txBody>
      </p:sp>
      <p:sp>
        <p:nvSpPr>
          <p:cNvPr id="249859" name="Rectangle 2"/>
          <p:cNvSpPr>
            <a:spLocks noGrp="1" noRot="1" noChangeAspect="1" noChangeArrowheads="1" noTextEdit="1"/>
          </p:cNvSpPr>
          <p:nvPr>
            <p:ph type="sldImg"/>
          </p:nvPr>
        </p:nvSpPr>
        <p:spPr>
          <a:xfrm>
            <a:off x="955675" y="719138"/>
            <a:ext cx="5402263" cy="3602037"/>
          </a:xfrm>
          <a:ln/>
        </p:spPr>
      </p:sp>
      <p:sp>
        <p:nvSpPr>
          <p:cNvPr id="249860" name="Rectangle 3"/>
          <p:cNvSpPr>
            <a:spLocks noGrp="1" noChangeArrowheads="1"/>
          </p:cNvSpPr>
          <p:nvPr>
            <p:ph type="body" idx="1"/>
          </p:nvPr>
        </p:nvSpPr>
        <p:spPr>
          <a:noFill/>
        </p:spPr>
        <p:txBody>
          <a:bodyPr/>
          <a:lstStyle/>
          <a:p>
            <a:endParaRPr lang="en-GB" altLang="nl-NL"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p:cNvSpPr txBox="1">
            <a:spLocks noGrp="1" noChangeArrowheads="1"/>
          </p:cNvSpPr>
          <p:nvPr/>
        </p:nvSpPr>
        <p:spPr bwMode="auto">
          <a:xfrm>
            <a:off x="4146551"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58" tIns="47880" rIns="95758" bIns="47880" anchor="b"/>
          <a:lstStyle>
            <a:lvl1pPr defTabSz="950913">
              <a:defRPr sz="3200">
                <a:solidFill>
                  <a:schemeClr val="tx1"/>
                </a:solidFill>
                <a:latin typeface="Arial" pitchFamily="34" charset="0"/>
              </a:defRPr>
            </a:lvl1pPr>
            <a:lvl2pPr marL="773113" indent="-296863" defTabSz="950913">
              <a:defRPr sz="3200">
                <a:solidFill>
                  <a:schemeClr val="tx1"/>
                </a:solidFill>
                <a:latin typeface="Arial" pitchFamily="34" charset="0"/>
              </a:defRPr>
            </a:lvl2pPr>
            <a:lvl3pPr marL="1189038" indent="-238125" defTabSz="950913">
              <a:defRPr sz="3200">
                <a:solidFill>
                  <a:schemeClr val="tx1"/>
                </a:solidFill>
                <a:latin typeface="Arial" pitchFamily="34" charset="0"/>
              </a:defRPr>
            </a:lvl3pPr>
            <a:lvl4pPr marL="1663700" indent="-236538" defTabSz="950913">
              <a:defRPr sz="3200">
                <a:solidFill>
                  <a:schemeClr val="tx1"/>
                </a:solidFill>
                <a:latin typeface="Arial" pitchFamily="34" charset="0"/>
              </a:defRPr>
            </a:lvl4pPr>
            <a:lvl5pPr marL="2139950" indent="-238125" defTabSz="950913">
              <a:defRPr sz="3200">
                <a:solidFill>
                  <a:schemeClr val="tx1"/>
                </a:solidFill>
                <a:latin typeface="Arial" pitchFamily="34" charset="0"/>
              </a:defRPr>
            </a:lvl5pPr>
            <a:lvl6pPr marL="2597150" indent="-238125" algn="ctr" defTabSz="950913" eaLnBrk="0" fontAlgn="base" hangingPunct="0">
              <a:lnSpc>
                <a:spcPct val="90000"/>
              </a:lnSpc>
              <a:spcBef>
                <a:spcPct val="50000"/>
              </a:spcBef>
              <a:spcAft>
                <a:spcPct val="0"/>
              </a:spcAft>
              <a:defRPr sz="3200">
                <a:solidFill>
                  <a:schemeClr val="tx1"/>
                </a:solidFill>
                <a:latin typeface="Arial" pitchFamily="34" charset="0"/>
              </a:defRPr>
            </a:lvl6pPr>
            <a:lvl7pPr marL="3054350" indent="-238125" algn="ctr" defTabSz="950913" eaLnBrk="0" fontAlgn="base" hangingPunct="0">
              <a:lnSpc>
                <a:spcPct val="90000"/>
              </a:lnSpc>
              <a:spcBef>
                <a:spcPct val="50000"/>
              </a:spcBef>
              <a:spcAft>
                <a:spcPct val="0"/>
              </a:spcAft>
              <a:defRPr sz="3200">
                <a:solidFill>
                  <a:schemeClr val="tx1"/>
                </a:solidFill>
                <a:latin typeface="Arial" pitchFamily="34" charset="0"/>
              </a:defRPr>
            </a:lvl7pPr>
            <a:lvl8pPr marL="3511550" indent="-238125" algn="ctr" defTabSz="950913" eaLnBrk="0" fontAlgn="base" hangingPunct="0">
              <a:lnSpc>
                <a:spcPct val="90000"/>
              </a:lnSpc>
              <a:spcBef>
                <a:spcPct val="50000"/>
              </a:spcBef>
              <a:spcAft>
                <a:spcPct val="0"/>
              </a:spcAft>
              <a:defRPr sz="3200">
                <a:solidFill>
                  <a:schemeClr val="tx1"/>
                </a:solidFill>
                <a:latin typeface="Arial" pitchFamily="34" charset="0"/>
              </a:defRPr>
            </a:lvl8pPr>
            <a:lvl9pPr marL="3968750" indent="-238125" algn="ctr" defTabSz="950913" eaLnBrk="0" fontAlgn="base" hangingPunct="0">
              <a:lnSpc>
                <a:spcPct val="90000"/>
              </a:lnSpc>
              <a:spcBef>
                <a:spcPct val="50000"/>
              </a:spcBef>
              <a:spcAft>
                <a:spcPct val="0"/>
              </a:spcAft>
              <a:defRPr sz="3200">
                <a:solidFill>
                  <a:schemeClr val="tx1"/>
                </a:solidFill>
                <a:latin typeface="Arial" pitchFamily="34" charset="0"/>
              </a:defRPr>
            </a:lvl9pPr>
          </a:lstStyle>
          <a:p>
            <a:pPr algn="r" eaLnBrk="1" hangingPunct="1">
              <a:spcBef>
                <a:spcPct val="0"/>
              </a:spcBef>
            </a:pPr>
            <a:fld id="{1D8D231E-8D70-4D3A-95D4-14677FE82D71}" type="slidenum">
              <a:rPr lang="en-GB" sz="1200" b="0">
                <a:solidFill>
                  <a:prstClr val="black"/>
                </a:solidFill>
                <a:cs typeface="Arial" pitchFamily="34" charset="0"/>
              </a:rPr>
              <a:pPr algn="r" eaLnBrk="1" hangingPunct="1">
                <a:spcBef>
                  <a:spcPct val="0"/>
                </a:spcBef>
              </a:pPr>
              <a:t>4</a:t>
            </a:fld>
            <a:endParaRPr lang="en-GB" sz="1200" b="0">
              <a:solidFill>
                <a:prstClr val="black"/>
              </a:solidFill>
              <a:cs typeface="Arial" pitchFamily="34" charset="0"/>
            </a:endParaRPr>
          </a:p>
        </p:txBody>
      </p:sp>
      <p:sp>
        <p:nvSpPr>
          <p:cNvPr id="669699" name="Rectangle 2"/>
          <p:cNvSpPr>
            <a:spLocks noGrp="1" noRot="1" noChangeAspect="1" noChangeArrowheads="1" noTextEdit="1"/>
          </p:cNvSpPr>
          <p:nvPr>
            <p:ph type="sldImg"/>
          </p:nvPr>
        </p:nvSpPr>
        <p:spPr>
          <a:xfrm>
            <a:off x="957263" y="719138"/>
            <a:ext cx="5400675" cy="3600450"/>
          </a:xfrm>
          <a:ln/>
        </p:spPr>
      </p:sp>
      <p:sp>
        <p:nvSpPr>
          <p:cNvPr id="669700" name="Rectangle 3"/>
          <p:cNvSpPr>
            <a:spLocks noGrp="1" noChangeArrowheads="1"/>
          </p:cNvSpPr>
          <p:nvPr>
            <p:ph type="body" idx="1"/>
          </p:nvPr>
        </p:nvSpPr>
        <p:spPr>
          <a:xfrm>
            <a:off x="974726" y="4559304"/>
            <a:ext cx="5365750"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58" tIns="47880" rIns="95758" bIns="47880"/>
          <a:lstStyle/>
          <a:p>
            <a:endParaRPr lang="en-GB"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p:cNvSpPr txBox="1">
            <a:spLocks noGrp="1"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25" tIns="50063" rIns="100125" bIns="50063" anchor="b"/>
          <a:lstStyle>
            <a:lvl1pPr defTabSz="950913">
              <a:defRPr sz="3200">
                <a:solidFill>
                  <a:schemeClr val="tx1"/>
                </a:solidFill>
                <a:latin typeface="Arial" pitchFamily="34" charset="0"/>
              </a:defRPr>
            </a:lvl1pPr>
            <a:lvl2pPr marL="773113" indent="-296863" defTabSz="950913">
              <a:defRPr sz="3200">
                <a:solidFill>
                  <a:schemeClr val="tx1"/>
                </a:solidFill>
                <a:latin typeface="Arial" pitchFamily="34" charset="0"/>
              </a:defRPr>
            </a:lvl2pPr>
            <a:lvl3pPr marL="1189038" indent="-238125" defTabSz="950913">
              <a:defRPr sz="3200">
                <a:solidFill>
                  <a:schemeClr val="tx1"/>
                </a:solidFill>
                <a:latin typeface="Arial" pitchFamily="34" charset="0"/>
              </a:defRPr>
            </a:lvl3pPr>
            <a:lvl4pPr marL="1663700" indent="-236538" defTabSz="950913">
              <a:defRPr sz="3200">
                <a:solidFill>
                  <a:schemeClr val="tx1"/>
                </a:solidFill>
                <a:latin typeface="Arial" pitchFamily="34" charset="0"/>
              </a:defRPr>
            </a:lvl4pPr>
            <a:lvl5pPr marL="2139950" indent="-238125" defTabSz="950913">
              <a:defRPr sz="3200">
                <a:solidFill>
                  <a:schemeClr val="tx1"/>
                </a:solidFill>
                <a:latin typeface="Arial" pitchFamily="34" charset="0"/>
              </a:defRPr>
            </a:lvl5pPr>
            <a:lvl6pPr marL="2597150" indent="-238125" algn="ctr" defTabSz="950913" eaLnBrk="0" fontAlgn="base" hangingPunct="0">
              <a:lnSpc>
                <a:spcPct val="90000"/>
              </a:lnSpc>
              <a:spcBef>
                <a:spcPct val="50000"/>
              </a:spcBef>
              <a:spcAft>
                <a:spcPct val="0"/>
              </a:spcAft>
              <a:defRPr sz="3200">
                <a:solidFill>
                  <a:schemeClr val="tx1"/>
                </a:solidFill>
                <a:latin typeface="Arial" pitchFamily="34" charset="0"/>
              </a:defRPr>
            </a:lvl6pPr>
            <a:lvl7pPr marL="3054350" indent="-238125" algn="ctr" defTabSz="950913" eaLnBrk="0" fontAlgn="base" hangingPunct="0">
              <a:lnSpc>
                <a:spcPct val="90000"/>
              </a:lnSpc>
              <a:spcBef>
                <a:spcPct val="50000"/>
              </a:spcBef>
              <a:spcAft>
                <a:spcPct val="0"/>
              </a:spcAft>
              <a:defRPr sz="3200">
                <a:solidFill>
                  <a:schemeClr val="tx1"/>
                </a:solidFill>
                <a:latin typeface="Arial" pitchFamily="34" charset="0"/>
              </a:defRPr>
            </a:lvl7pPr>
            <a:lvl8pPr marL="3511550" indent="-238125" algn="ctr" defTabSz="950913" eaLnBrk="0" fontAlgn="base" hangingPunct="0">
              <a:lnSpc>
                <a:spcPct val="90000"/>
              </a:lnSpc>
              <a:spcBef>
                <a:spcPct val="50000"/>
              </a:spcBef>
              <a:spcAft>
                <a:spcPct val="0"/>
              </a:spcAft>
              <a:defRPr sz="3200">
                <a:solidFill>
                  <a:schemeClr val="tx1"/>
                </a:solidFill>
                <a:latin typeface="Arial" pitchFamily="34" charset="0"/>
              </a:defRPr>
            </a:lvl8pPr>
            <a:lvl9pPr marL="3968750" indent="-238125" algn="ctr" defTabSz="950913" eaLnBrk="0" fontAlgn="base" hangingPunct="0">
              <a:lnSpc>
                <a:spcPct val="90000"/>
              </a:lnSpc>
              <a:spcBef>
                <a:spcPct val="50000"/>
              </a:spcBef>
              <a:spcAft>
                <a:spcPct val="0"/>
              </a:spcAft>
              <a:defRPr sz="3200">
                <a:solidFill>
                  <a:schemeClr val="tx1"/>
                </a:solidFill>
                <a:latin typeface="Arial" pitchFamily="34" charset="0"/>
              </a:defRPr>
            </a:lvl9pPr>
          </a:lstStyle>
          <a:p>
            <a:pPr algn="r" eaLnBrk="1" hangingPunct="1">
              <a:spcBef>
                <a:spcPct val="0"/>
              </a:spcBef>
            </a:pPr>
            <a:fld id="{1D8D231E-8D70-4D3A-95D4-14677FE82D71}" type="slidenum">
              <a:rPr lang="en-GB" sz="1300" b="0">
                <a:solidFill>
                  <a:prstClr val="black"/>
                </a:solidFill>
                <a:cs typeface="Arial" pitchFamily="34" charset="0"/>
              </a:rPr>
              <a:pPr algn="r" eaLnBrk="1" hangingPunct="1">
                <a:spcBef>
                  <a:spcPct val="0"/>
                </a:spcBef>
              </a:pPr>
              <a:t>40</a:t>
            </a:fld>
            <a:endParaRPr lang="en-GB" sz="1300" b="0">
              <a:solidFill>
                <a:prstClr val="black"/>
              </a:solidFill>
              <a:cs typeface="Arial" pitchFamily="34" charset="0"/>
            </a:endParaRPr>
          </a:p>
        </p:txBody>
      </p:sp>
      <p:sp>
        <p:nvSpPr>
          <p:cNvPr id="669699" name="Rectangle 2"/>
          <p:cNvSpPr>
            <a:spLocks noGrp="1" noRot="1" noChangeAspect="1" noChangeArrowheads="1" noTextEdit="1"/>
          </p:cNvSpPr>
          <p:nvPr>
            <p:ph type="sldImg"/>
          </p:nvPr>
        </p:nvSpPr>
        <p:spPr>
          <a:xfrm>
            <a:off x="958850" y="719138"/>
            <a:ext cx="5397500" cy="3598862"/>
          </a:xfrm>
          <a:ln/>
        </p:spPr>
      </p:sp>
      <p:sp>
        <p:nvSpPr>
          <p:cNvPr id="669700" name="Rectangle 3"/>
          <p:cNvSpPr>
            <a:spLocks noGrp="1" noChangeArrowheads="1"/>
          </p:cNvSpPr>
          <p:nvPr>
            <p:ph type="body" idx="1"/>
          </p:nvPr>
        </p:nvSpPr>
        <p:spPr>
          <a:xfrm>
            <a:off x="974726" y="4559303"/>
            <a:ext cx="5365750" cy="4322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25" tIns="50063" rIns="100125" bIns="50063"/>
          <a:lstStyle/>
          <a:p>
            <a:endParaRPr lang="en-GB"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8850" y="720725"/>
            <a:ext cx="5397500" cy="3598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52EB92-73F5-4EAA-8498-319C1A7DF6FA}"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14953709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8850" y="720725"/>
            <a:ext cx="5397500" cy="3598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52EB92-73F5-4EAA-8498-319C1A7DF6FA}"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14953709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xfrm>
            <a:off x="955675" y="719138"/>
            <a:ext cx="5400675" cy="3600450"/>
          </a:xfrm>
          <a:ln/>
        </p:spPr>
      </p:sp>
      <p:sp>
        <p:nvSpPr>
          <p:cNvPr id="22528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xfrm>
            <a:off x="955675" y="719138"/>
            <a:ext cx="5400675" cy="3600450"/>
          </a:xfrm>
          <a:ln/>
        </p:spPr>
      </p:sp>
      <p:sp>
        <p:nvSpPr>
          <p:cNvPr id="22528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b="1">
                <a:solidFill>
                  <a:schemeClr val="tx1"/>
                </a:solidFill>
                <a:latin typeface="Arial" charset="0"/>
                <a:cs typeface="Arial" charset="0"/>
              </a:defRPr>
            </a:lvl1pPr>
            <a:lvl2pPr marL="772212" indent="-297005">
              <a:defRPr sz="2900" b="1">
                <a:solidFill>
                  <a:schemeClr val="tx1"/>
                </a:solidFill>
                <a:latin typeface="Arial" charset="0"/>
                <a:cs typeface="Arial" charset="0"/>
              </a:defRPr>
            </a:lvl2pPr>
            <a:lvl3pPr marL="1188019" indent="-237604">
              <a:defRPr sz="2900" b="1">
                <a:solidFill>
                  <a:schemeClr val="tx1"/>
                </a:solidFill>
                <a:latin typeface="Arial" charset="0"/>
                <a:cs typeface="Arial" charset="0"/>
              </a:defRPr>
            </a:lvl3pPr>
            <a:lvl4pPr marL="1663227" indent="-237604">
              <a:defRPr sz="2900" b="1">
                <a:solidFill>
                  <a:schemeClr val="tx1"/>
                </a:solidFill>
                <a:latin typeface="Arial" charset="0"/>
                <a:cs typeface="Arial" charset="0"/>
              </a:defRPr>
            </a:lvl4pPr>
            <a:lvl5pPr marL="2138435" indent="-237604">
              <a:defRPr sz="2900" b="1">
                <a:solidFill>
                  <a:schemeClr val="tx1"/>
                </a:solidFill>
                <a:latin typeface="Arial" charset="0"/>
                <a:cs typeface="Arial" charset="0"/>
              </a:defRPr>
            </a:lvl5pPr>
            <a:lvl6pPr marL="2613641" indent="-237604" algn="ctr" eaLnBrk="0" fontAlgn="base" hangingPunct="0">
              <a:spcBef>
                <a:spcPct val="50000"/>
              </a:spcBef>
              <a:spcAft>
                <a:spcPct val="0"/>
              </a:spcAft>
              <a:defRPr sz="2900" b="1">
                <a:solidFill>
                  <a:schemeClr val="tx1"/>
                </a:solidFill>
                <a:latin typeface="Arial" charset="0"/>
                <a:cs typeface="Arial" charset="0"/>
              </a:defRPr>
            </a:lvl6pPr>
            <a:lvl7pPr marL="3088850" indent="-237604" algn="ctr" eaLnBrk="0" fontAlgn="base" hangingPunct="0">
              <a:spcBef>
                <a:spcPct val="50000"/>
              </a:spcBef>
              <a:spcAft>
                <a:spcPct val="0"/>
              </a:spcAft>
              <a:defRPr sz="2900" b="1">
                <a:solidFill>
                  <a:schemeClr val="tx1"/>
                </a:solidFill>
                <a:latin typeface="Arial" charset="0"/>
                <a:cs typeface="Arial" charset="0"/>
              </a:defRPr>
            </a:lvl7pPr>
            <a:lvl8pPr marL="3564057" indent="-237604" algn="ctr" eaLnBrk="0" fontAlgn="base" hangingPunct="0">
              <a:spcBef>
                <a:spcPct val="50000"/>
              </a:spcBef>
              <a:spcAft>
                <a:spcPct val="0"/>
              </a:spcAft>
              <a:defRPr sz="2900" b="1">
                <a:solidFill>
                  <a:schemeClr val="tx1"/>
                </a:solidFill>
                <a:latin typeface="Arial" charset="0"/>
                <a:cs typeface="Arial" charset="0"/>
              </a:defRPr>
            </a:lvl8pPr>
            <a:lvl9pPr marL="4039266" indent="-237604" algn="ctr" eaLnBrk="0" fontAlgn="base" hangingPunct="0">
              <a:spcBef>
                <a:spcPct val="50000"/>
              </a:spcBef>
              <a:spcAft>
                <a:spcPct val="0"/>
              </a:spcAft>
              <a:defRPr sz="2900" b="1">
                <a:solidFill>
                  <a:schemeClr val="tx1"/>
                </a:solidFill>
                <a:latin typeface="Arial" charset="0"/>
                <a:cs typeface="Arial" charset="0"/>
              </a:defRPr>
            </a:lvl9pPr>
          </a:lstStyle>
          <a:p>
            <a:fld id="{BD67787E-719C-48DB-B6DD-E96CB6D031BD}" type="slidenum">
              <a:rPr lang="en-GB" sz="1300" b="0">
                <a:solidFill>
                  <a:prstClr val="black"/>
                </a:solidFill>
              </a:rPr>
              <a:pPr/>
              <a:t>45</a:t>
            </a:fld>
            <a:endParaRPr lang="en-GB" sz="1300" b="0">
              <a:solidFill>
                <a:prstClr val="black"/>
              </a:solidFill>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txBox="1">
            <a:spLocks noGrp="1" noChangeArrowheads="1"/>
          </p:cNvSpPr>
          <p:nvPr/>
        </p:nvSpPr>
        <p:spPr bwMode="auto">
          <a:xfrm>
            <a:off x="4144284" y="9121715"/>
            <a:ext cx="3170916" cy="479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669" tIns="43835" rIns="87669" bIns="43835" anchor="b"/>
          <a:lstStyle>
            <a:lvl1pPr defTabSz="892175">
              <a:defRPr sz="2800" b="1">
                <a:solidFill>
                  <a:schemeClr val="tx1"/>
                </a:solidFill>
                <a:latin typeface="Arial" charset="0"/>
                <a:cs typeface="Arial" charset="0"/>
              </a:defRPr>
            </a:lvl1pPr>
            <a:lvl2pPr marL="742950" indent="-285750" defTabSz="892175">
              <a:defRPr sz="2800" b="1">
                <a:solidFill>
                  <a:schemeClr val="tx1"/>
                </a:solidFill>
                <a:latin typeface="Arial" charset="0"/>
                <a:cs typeface="Arial" charset="0"/>
              </a:defRPr>
            </a:lvl2pPr>
            <a:lvl3pPr marL="1143000" indent="-228600" defTabSz="892175">
              <a:defRPr sz="2800" b="1">
                <a:solidFill>
                  <a:schemeClr val="tx1"/>
                </a:solidFill>
                <a:latin typeface="Arial" charset="0"/>
                <a:cs typeface="Arial" charset="0"/>
              </a:defRPr>
            </a:lvl3pPr>
            <a:lvl4pPr marL="1600200" indent="-228600" defTabSz="892175">
              <a:defRPr sz="2800" b="1">
                <a:solidFill>
                  <a:schemeClr val="tx1"/>
                </a:solidFill>
                <a:latin typeface="Arial" charset="0"/>
                <a:cs typeface="Arial" charset="0"/>
              </a:defRPr>
            </a:lvl4pPr>
            <a:lvl5pPr marL="2057400" indent="-228600" defTabSz="892175">
              <a:defRPr sz="2800" b="1">
                <a:solidFill>
                  <a:schemeClr val="tx1"/>
                </a:solidFill>
                <a:latin typeface="Arial" charset="0"/>
                <a:cs typeface="Arial" charset="0"/>
              </a:defRPr>
            </a:lvl5pPr>
            <a:lvl6pPr marL="2514600" indent="-228600" algn="ctr" defTabSz="892175" eaLnBrk="0" fontAlgn="base" hangingPunct="0">
              <a:spcBef>
                <a:spcPct val="50000"/>
              </a:spcBef>
              <a:spcAft>
                <a:spcPct val="0"/>
              </a:spcAft>
              <a:defRPr sz="2800" b="1">
                <a:solidFill>
                  <a:schemeClr val="tx1"/>
                </a:solidFill>
                <a:latin typeface="Arial" charset="0"/>
                <a:cs typeface="Arial" charset="0"/>
              </a:defRPr>
            </a:lvl6pPr>
            <a:lvl7pPr marL="2971800" indent="-228600" algn="ctr" defTabSz="892175" eaLnBrk="0" fontAlgn="base" hangingPunct="0">
              <a:spcBef>
                <a:spcPct val="50000"/>
              </a:spcBef>
              <a:spcAft>
                <a:spcPct val="0"/>
              </a:spcAft>
              <a:defRPr sz="2800" b="1">
                <a:solidFill>
                  <a:schemeClr val="tx1"/>
                </a:solidFill>
                <a:latin typeface="Arial" charset="0"/>
                <a:cs typeface="Arial" charset="0"/>
              </a:defRPr>
            </a:lvl7pPr>
            <a:lvl8pPr marL="3429000" indent="-228600" algn="ctr" defTabSz="892175" eaLnBrk="0" fontAlgn="base" hangingPunct="0">
              <a:spcBef>
                <a:spcPct val="50000"/>
              </a:spcBef>
              <a:spcAft>
                <a:spcPct val="0"/>
              </a:spcAft>
              <a:defRPr sz="2800" b="1">
                <a:solidFill>
                  <a:schemeClr val="tx1"/>
                </a:solidFill>
                <a:latin typeface="Arial" charset="0"/>
                <a:cs typeface="Arial" charset="0"/>
              </a:defRPr>
            </a:lvl8pPr>
            <a:lvl9pPr marL="3886200" indent="-228600" algn="ctr" defTabSz="892175" eaLnBrk="0" fontAlgn="base" hangingPunct="0">
              <a:spcBef>
                <a:spcPct val="50000"/>
              </a:spcBef>
              <a:spcAft>
                <a:spcPct val="0"/>
              </a:spcAft>
              <a:defRPr sz="2800" b="1">
                <a:solidFill>
                  <a:schemeClr val="tx1"/>
                </a:solidFill>
                <a:latin typeface="Arial" charset="0"/>
                <a:cs typeface="Arial" charset="0"/>
              </a:defRPr>
            </a:lvl9pPr>
          </a:lstStyle>
          <a:p>
            <a:pPr algn="r"/>
            <a:fld id="{37F620B9-EE18-4D93-9BA8-4FA00FA1C435}" type="slidenum">
              <a:rPr lang="en-GB" sz="1000" b="0">
                <a:solidFill>
                  <a:srgbClr val="000000"/>
                </a:solidFill>
              </a:rPr>
              <a:pPr algn="r"/>
              <a:t>46</a:t>
            </a:fld>
            <a:endParaRPr lang="en-GB" sz="1000" b="0">
              <a:solidFill>
                <a:srgbClr val="000000"/>
              </a:solidFill>
            </a:endParaRPr>
          </a:p>
        </p:txBody>
      </p:sp>
      <p:sp>
        <p:nvSpPr>
          <p:cNvPr id="165891" name="Rectangle 2"/>
          <p:cNvSpPr>
            <a:spLocks noGrp="1" noRot="1" noChangeAspect="1" noChangeArrowheads="1" noTextEdit="1"/>
          </p:cNvSpPr>
          <p:nvPr>
            <p:ph type="sldImg"/>
          </p:nvPr>
        </p:nvSpPr>
        <p:spPr>
          <a:xfrm>
            <a:off x="957263" y="719138"/>
            <a:ext cx="5400675" cy="3600450"/>
          </a:xfrm>
          <a:ln/>
        </p:spPr>
      </p:sp>
      <p:sp>
        <p:nvSpPr>
          <p:cNvPr id="165892" name="Rectangle 3"/>
          <p:cNvSpPr>
            <a:spLocks noGrp="1" noChangeArrowheads="1"/>
          </p:cNvSpPr>
          <p:nvPr>
            <p:ph type="body" idx="1"/>
          </p:nvPr>
        </p:nvSpPr>
        <p:spPr>
          <a:xfrm>
            <a:off x="975030" y="4556756"/>
            <a:ext cx="5365145" cy="43252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669" tIns="43835" rIns="87669" bIns="43835"/>
          <a:lstStyle/>
          <a:p>
            <a:r>
              <a:rPr lang="en-GB" smtClean="0"/>
              <a:t>Pero todo depende del contexto. Es muy facil perder la respectabilidad.</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52EB92-73F5-4EAA-8498-319C1A7DF6FA}"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2401255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xfrm>
            <a:off x="955675" y="719138"/>
            <a:ext cx="5400675" cy="3600450"/>
          </a:xfrm>
          <a:ln/>
        </p:spPr>
      </p:sp>
      <p:sp>
        <p:nvSpPr>
          <p:cNvPr id="22528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xfrm>
            <a:off x="955675" y="719138"/>
            <a:ext cx="5400675" cy="3600450"/>
          </a:xfrm>
          <a:ln/>
        </p:spPr>
      </p:sp>
      <p:sp>
        <p:nvSpPr>
          <p:cNvPr id="22528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xfrm>
            <a:off x="957263" y="719138"/>
            <a:ext cx="5400675" cy="3600450"/>
          </a:xfrm>
          <a:ln/>
        </p:spPr>
      </p:sp>
      <p:sp>
        <p:nvSpPr>
          <p:cNvPr id="239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9620" name="Slide Number Placeholder 3"/>
          <p:cNvSpPr txBox="1">
            <a:spLocks noGrp="1"/>
          </p:cNvSpPr>
          <p:nvPr/>
        </p:nvSpPr>
        <p:spPr bwMode="auto">
          <a:xfrm>
            <a:off x="4145963" y="9120755"/>
            <a:ext cx="3169237" cy="480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46" tIns="46724" rIns="93446" bIns="46724" anchor="b"/>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algn="ctr" eaLnBrk="0" fontAlgn="base" hangingPunct="0">
              <a:spcBef>
                <a:spcPct val="50000"/>
              </a:spcBef>
              <a:spcAft>
                <a:spcPct val="0"/>
              </a:spcAft>
              <a:defRPr sz="2800" b="1">
                <a:solidFill>
                  <a:schemeClr val="tx1"/>
                </a:solidFill>
                <a:latin typeface="Arial" pitchFamily="34" charset="0"/>
                <a:cs typeface="Arial" pitchFamily="34" charset="0"/>
              </a:defRPr>
            </a:lvl6pPr>
            <a:lvl7pPr marL="2971800" indent="-228600" algn="ctr" eaLnBrk="0" fontAlgn="base" hangingPunct="0">
              <a:spcBef>
                <a:spcPct val="50000"/>
              </a:spcBef>
              <a:spcAft>
                <a:spcPct val="0"/>
              </a:spcAft>
              <a:defRPr sz="2800" b="1">
                <a:solidFill>
                  <a:schemeClr val="tx1"/>
                </a:solidFill>
                <a:latin typeface="Arial" pitchFamily="34" charset="0"/>
                <a:cs typeface="Arial" pitchFamily="34" charset="0"/>
              </a:defRPr>
            </a:lvl7pPr>
            <a:lvl8pPr marL="3429000" indent="-228600" algn="ctr" eaLnBrk="0" fontAlgn="base" hangingPunct="0">
              <a:spcBef>
                <a:spcPct val="50000"/>
              </a:spcBef>
              <a:spcAft>
                <a:spcPct val="0"/>
              </a:spcAft>
              <a:defRPr sz="2800" b="1">
                <a:solidFill>
                  <a:schemeClr val="tx1"/>
                </a:solidFill>
                <a:latin typeface="Arial" pitchFamily="34" charset="0"/>
                <a:cs typeface="Arial" pitchFamily="34" charset="0"/>
              </a:defRPr>
            </a:lvl8pPr>
            <a:lvl9pPr marL="3886200" indent="-228600" algn="ctr" eaLnBrk="0" fontAlgn="base" hangingPunct="0">
              <a:spcBef>
                <a:spcPct val="50000"/>
              </a:spcBef>
              <a:spcAft>
                <a:spcPct val="0"/>
              </a:spcAft>
              <a:defRPr sz="2800" b="1">
                <a:solidFill>
                  <a:schemeClr val="tx1"/>
                </a:solidFill>
                <a:latin typeface="Arial" pitchFamily="34" charset="0"/>
                <a:cs typeface="Arial" pitchFamily="34" charset="0"/>
              </a:defRPr>
            </a:lvl9pPr>
          </a:lstStyle>
          <a:p>
            <a:pPr algn="r">
              <a:spcBef>
                <a:spcPct val="0"/>
              </a:spcBef>
            </a:pPr>
            <a:fld id="{FA954E68-6C00-4B2A-80A7-3FC28A26F1A4}" type="slidenum">
              <a:rPr lang="en-GB" sz="1200" b="0">
                <a:solidFill>
                  <a:srgbClr val="000000"/>
                </a:solidFill>
              </a:rPr>
              <a:pPr algn="r">
                <a:spcBef>
                  <a:spcPct val="0"/>
                </a:spcBef>
              </a:pPr>
              <a:t>7</a:t>
            </a:fld>
            <a:endParaRPr lang="en-GB" sz="1200" b="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p:cNvSpPr txBox="1">
            <a:spLocks noGrp="1"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25" tIns="50063" rIns="100125" bIns="50063" anchor="b"/>
          <a:lstStyle>
            <a:lvl1pPr defTabSz="950913">
              <a:defRPr sz="3200">
                <a:solidFill>
                  <a:schemeClr val="tx1"/>
                </a:solidFill>
                <a:latin typeface="Arial" pitchFamily="34" charset="0"/>
              </a:defRPr>
            </a:lvl1pPr>
            <a:lvl2pPr marL="773113" indent="-296863" defTabSz="950913">
              <a:defRPr sz="3200">
                <a:solidFill>
                  <a:schemeClr val="tx1"/>
                </a:solidFill>
                <a:latin typeface="Arial" pitchFamily="34" charset="0"/>
              </a:defRPr>
            </a:lvl2pPr>
            <a:lvl3pPr marL="1189038" indent="-238125" defTabSz="950913">
              <a:defRPr sz="3200">
                <a:solidFill>
                  <a:schemeClr val="tx1"/>
                </a:solidFill>
                <a:latin typeface="Arial" pitchFamily="34" charset="0"/>
              </a:defRPr>
            </a:lvl3pPr>
            <a:lvl4pPr marL="1663700" indent="-236538" defTabSz="950913">
              <a:defRPr sz="3200">
                <a:solidFill>
                  <a:schemeClr val="tx1"/>
                </a:solidFill>
                <a:latin typeface="Arial" pitchFamily="34" charset="0"/>
              </a:defRPr>
            </a:lvl4pPr>
            <a:lvl5pPr marL="2139950" indent="-238125" defTabSz="950913">
              <a:defRPr sz="3200">
                <a:solidFill>
                  <a:schemeClr val="tx1"/>
                </a:solidFill>
                <a:latin typeface="Arial" pitchFamily="34" charset="0"/>
              </a:defRPr>
            </a:lvl5pPr>
            <a:lvl6pPr marL="2597150" indent="-238125" algn="ctr" defTabSz="950913" eaLnBrk="0" fontAlgn="base" hangingPunct="0">
              <a:lnSpc>
                <a:spcPct val="90000"/>
              </a:lnSpc>
              <a:spcBef>
                <a:spcPct val="50000"/>
              </a:spcBef>
              <a:spcAft>
                <a:spcPct val="0"/>
              </a:spcAft>
              <a:defRPr sz="3200">
                <a:solidFill>
                  <a:schemeClr val="tx1"/>
                </a:solidFill>
                <a:latin typeface="Arial" pitchFamily="34" charset="0"/>
              </a:defRPr>
            </a:lvl6pPr>
            <a:lvl7pPr marL="3054350" indent="-238125" algn="ctr" defTabSz="950913" eaLnBrk="0" fontAlgn="base" hangingPunct="0">
              <a:lnSpc>
                <a:spcPct val="90000"/>
              </a:lnSpc>
              <a:spcBef>
                <a:spcPct val="50000"/>
              </a:spcBef>
              <a:spcAft>
                <a:spcPct val="0"/>
              </a:spcAft>
              <a:defRPr sz="3200">
                <a:solidFill>
                  <a:schemeClr val="tx1"/>
                </a:solidFill>
                <a:latin typeface="Arial" pitchFamily="34" charset="0"/>
              </a:defRPr>
            </a:lvl7pPr>
            <a:lvl8pPr marL="3511550" indent="-238125" algn="ctr" defTabSz="950913" eaLnBrk="0" fontAlgn="base" hangingPunct="0">
              <a:lnSpc>
                <a:spcPct val="90000"/>
              </a:lnSpc>
              <a:spcBef>
                <a:spcPct val="50000"/>
              </a:spcBef>
              <a:spcAft>
                <a:spcPct val="0"/>
              </a:spcAft>
              <a:defRPr sz="3200">
                <a:solidFill>
                  <a:schemeClr val="tx1"/>
                </a:solidFill>
                <a:latin typeface="Arial" pitchFamily="34" charset="0"/>
              </a:defRPr>
            </a:lvl8pPr>
            <a:lvl9pPr marL="3968750" indent="-238125" algn="ctr" defTabSz="950913" eaLnBrk="0" fontAlgn="base" hangingPunct="0">
              <a:lnSpc>
                <a:spcPct val="90000"/>
              </a:lnSpc>
              <a:spcBef>
                <a:spcPct val="50000"/>
              </a:spcBef>
              <a:spcAft>
                <a:spcPct val="0"/>
              </a:spcAft>
              <a:defRPr sz="3200">
                <a:solidFill>
                  <a:schemeClr val="tx1"/>
                </a:solidFill>
                <a:latin typeface="Arial" pitchFamily="34" charset="0"/>
              </a:defRPr>
            </a:lvl9pPr>
          </a:lstStyle>
          <a:p>
            <a:pPr algn="r" eaLnBrk="1" hangingPunct="1">
              <a:spcBef>
                <a:spcPct val="0"/>
              </a:spcBef>
            </a:pPr>
            <a:fld id="{1D8D231E-8D70-4D3A-95D4-14677FE82D71}" type="slidenum">
              <a:rPr lang="en-GB" sz="1300" b="0">
                <a:solidFill>
                  <a:prstClr val="black"/>
                </a:solidFill>
                <a:cs typeface="Arial" pitchFamily="34" charset="0"/>
              </a:rPr>
              <a:pPr algn="r" eaLnBrk="1" hangingPunct="1">
                <a:spcBef>
                  <a:spcPct val="0"/>
                </a:spcBef>
              </a:pPr>
              <a:t>8</a:t>
            </a:fld>
            <a:endParaRPr lang="en-GB" sz="1300" b="0">
              <a:solidFill>
                <a:prstClr val="black"/>
              </a:solidFill>
              <a:cs typeface="Arial" pitchFamily="34" charset="0"/>
            </a:endParaRPr>
          </a:p>
        </p:txBody>
      </p:sp>
      <p:sp>
        <p:nvSpPr>
          <p:cNvPr id="669699" name="Rectangle 2"/>
          <p:cNvSpPr>
            <a:spLocks noGrp="1" noRot="1" noChangeAspect="1" noChangeArrowheads="1" noTextEdit="1"/>
          </p:cNvSpPr>
          <p:nvPr>
            <p:ph type="sldImg"/>
          </p:nvPr>
        </p:nvSpPr>
        <p:spPr>
          <a:xfrm>
            <a:off x="958850" y="719138"/>
            <a:ext cx="5397500" cy="3598862"/>
          </a:xfrm>
          <a:ln/>
        </p:spPr>
      </p:sp>
      <p:sp>
        <p:nvSpPr>
          <p:cNvPr id="669700" name="Rectangle 3"/>
          <p:cNvSpPr>
            <a:spLocks noGrp="1" noChangeArrowheads="1"/>
          </p:cNvSpPr>
          <p:nvPr>
            <p:ph type="body" idx="1"/>
          </p:nvPr>
        </p:nvSpPr>
        <p:spPr>
          <a:xfrm>
            <a:off x="974726" y="4559303"/>
            <a:ext cx="5365750" cy="4322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25" tIns="50063" rIns="100125" bIns="50063"/>
          <a:lstStyle/>
          <a:p>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xfrm>
            <a:off x="957263" y="719138"/>
            <a:ext cx="5400675" cy="3600450"/>
          </a:xfrm>
          <a:ln/>
        </p:spPr>
      </p:sp>
      <p:sp>
        <p:nvSpPr>
          <p:cNvPr id="239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9620" name="Slide Number Placeholder 3"/>
          <p:cNvSpPr txBox="1">
            <a:spLocks noGrp="1"/>
          </p:cNvSpPr>
          <p:nvPr/>
        </p:nvSpPr>
        <p:spPr bwMode="auto">
          <a:xfrm>
            <a:off x="4145963" y="9120755"/>
            <a:ext cx="3169237" cy="480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46" tIns="46724" rIns="93446" bIns="46724" anchor="b"/>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algn="ctr" eaLnBrk="0" fontAlgn="base" hangingPunct="0">
              <a:spcBef>
                <a:spcPct val="50000"/>
              </a:spcBef>
              <a:spcAft>
                <a:spcPct val="0"/>
              </a:spcAft>
              <a:defRPr sz="2800" b="1">
                <a:solidFill>
                  <a:schemeClr val="tx1"/>
                </a:solidFill>
                <a:latin typeface="Arial" pitchFamily="34" charset="0"/>
                <a:cs typeface="Arial" pitchFamily="34" charset="0"/>
              </a:defRPr>
            </a:lvl6pPr>
            <a:lvl7pPr marL="2971800" indent="-228600" algn="ctr" eaLnBrk="0" fontAlgn="base" hangingPunct="0">
              <a:spcBef>
                <a:spcPct val="50000"/>
              </a:spcBef>
              <a:spcAft>
                <a:spcPct val="0"/>
              </a:spcAft>
              <a:defRPr sz="2800" b="1">
                <a:solidFill>
                  <a:schemeClr val="tx1"/>
                </a:solidFill>
                <a:latin typeface="Arial" pitchFamily="34" charset="0"/>
                <a:cs typeface="Arial" pitchFamily="34" charset="0"/>
              </a:defRPr>
            </a:lvl7pPr>
            <a:lvl8pPr marL="3429000" indent="-228600" algn="ctr" eaLnBrk="0" fontAlgn="base" hangingPunct="0">
              <a:spcBef>
                <a:spcPct val="50000"/>
              </a:spcBef>
              <a:spcAft>
                <a:spcPct val="0"/>
              </a:spcAft>
              <a:defRPr sz="2800" b="1">
                <a:solidFill>
                  <a:schemeClr val="tx1"/>
                </a:solidFill>
                <a:latin typeface="Arial" pitchFamily="34" charset="0"/>
                <a:cs typeface="Arial" pitchFamily="34" charset="0"/>
              </a:defRPr>
            </a:lvl8pPr>
            <a:lvl9pPr marL="3886200" indent="-228600" algn="ctr" eaLnBrk="0" fontAlgn="base" hangingPunct="0">
              <a:spcBef>
                <a:spcPct val="50000"/>
              </a:spcBef>
              <a:spcAft>
                <a:spcPct val="0"/>
              </a:spcAft>
              <a:defRPr sz="2800" b="1">
                <a:solidFill>
                  <a:schemeClr val="tx1"/>
                </a:solidFill>
                <a:latin typeface="Arial" pitchFamily="34" charset="0"/>
                <a:cs typeface="Arial" pitchFamily="34" charset="0"/>
              </a:defRPr>
            </a:lvl9pPr>
          </a:lstStyle>
          <a:p>
            <a:pPr algn="r">
              <a:spcBef>
                <a:spcPct val="0"/>
              </a:spcBef>
            </a:pPr>
            <a:fld id="{FA954E68-6C00-4B2A-80A7-3FC28A26F1A4}" type="slidenum">
              <a:rPr lang="en-GB" sz="1200" b="0">
                <a:solidFill>
                  <a:srgbClr val="000000"/>
                </a:solidFill>
              </a:rPr>
              <a:pPr algn="r">
                <a:spcBef>
                  <a:spcPct val="0"/>
                </a:spcBef>
              </a:pPr>
              <a:t>9</a:t>
            </a:fld>
            <a:endParaRPr lang="en-GB" sz="1200" b="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539288" cy="6173788"/>
            <a:chOff x="0" y="0"/>
            <a:chExt cx="5341" cy="3889"/>
          </a:xfrm>
        </p:grpSpPr>
        <p:sp>
          <p:nvSpPr>
            <p:cNvPr id="5" name="Freeform 3"/>
            <p:cNvSpPr>
              <a:spLocks/>
            </p:cNvSpPr>
            <p:nvPr/>
          </p:nvSpPr>
          <p:spPr bwMode="ltGray">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cap="rnd">
              <a:no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6" name="Freeform 4"/>
            <p:cNvSpPr>
              <a:spLocks/>
            </p:cNvSpPr>
            <p:nvPr/>
          </p:nvSpPr>
          <p:spPr bwMode="ltGray">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cap="rnd">
              <a:no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7" name="Freeform 5"/>
            <p:cNvSpPr>
              <a:spLocks/>
            </p:cNvSpPr>
            <p:nvPr/>
          </p:nvSpPr>
          <p:spPr bwMode="ltGray">
            <a:xfrm>
              <a:off x="2187" y="0"/>
              <a:ext cx="2858"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cap="rnd">
              <a:no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8" name="Freeform 6"/>
            <p:cNvSpPr>
              <a:spLocks/>
            </p:cNvSpPr>
            <p:nvPr/>
          </p:nvSpPr>
          <p:spPr bwMode="ltGray">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cap="rnd">
              <a:noFill/>
              <a:round/>
              <a:headEnd/>
              <a:tailEnd/>
            </a:ln>
            <a:effectLst/>
          </p:spPr>
          <p:txBody>
            <a:bodyPr/>
            <a:lstStyle/>
            <a:p>
              <a:pPr>
                <a:defRPr/>
              </a:pPr>
              <a:endParaRPr lang="en-US">
                <a:effectLst>
                  <a:outerShdw blurRad="38100" dist="38100" dir="2700000" algn="tl">
                    <a:srgbClr val="000000">
                      <a:alpha val="43137"/>
                    </a:srgbClr>
                  </a:outerShdw>
                </a:effectLst>
              </a:endParaRPr>
            </a:p>
          </p:txBody>
        </p:sp>
      </p:grpSp>
      <p:sp>
        <p:nvSpPr>
          <p:cNvPr id="862215" name="Rectangle 7"/>
          <p:cNvSpPr>
            <a:spLocks noGrp="1" noChangeArrowheads="1"/>
          </p:cNvSpPr>
          <p:nvPr>
            <p:ph type="ctrTitle" sz="quarter"/>
          </p:nvPr>
        </p:nvSpPr>
        <p:spPr>
          <a:xfrm>
            <a:off x="771525" y="1143000"/>
            <a:ext cx="8743950" cy="1143000"/>
          </a:xfrm>
        </p:spPr>
        <p:txBody>
          <a:bodyPr/>
          <a:lstStyle>
            <a:lvl1pPr>
              <a:defRPr/>
            </a:lvl1pPr>
          </a:lstStyle>
          <a:p>
            <a:r>
              <a:rPr lang="en-GB"/>
              <a:t>Klik om het opmaakprofiel van de modeltitel te bewerken</a:t>
            </a:r>
          </a:p>
        </p:txBody>
      </p:sp>
      <p:sp>
        <p:nvSpPr>
          <p:cNvPr id="862216" name="Rectangle 8"/>
          <p:cNvSpPr>
            <a:spLocks noGrp="1" noChangeArrowheads="1"/>
          </p:cNvSpPr>
          <p:nvPr>
            <p:ph type="subTitle" sz="quarter" idx="1"/>
          </p:nvPr>
        </p:nvSpPr>
        <p:spPr>
          <a:xfrm>
            <a:off x="1543050" y="2819400"/>
            <a:ext cx="7200900" cy="1752600"/>
          </a:xfrm>
        </p:spPr>
        <p:txBody>
          <a:bodyPr/>
          <a:lstStyle>
            <a:lvl1pPr marL="0" indent="0" algn="ctr">
              <a:buFont typeface="Monotype Sorts" pitchFamily="2" charset="2"/>
              <a:buNone/>
              <a:defRPr/>
            </a:lvl1pPr>
          </a:lstStyle>
          <a:p>
            <a:r>
              <a:rPr lang="en-GB"/>
              <a:t>Klik om het opmaakprofiel van de modelondertitel te bewerken</a:t>
            </a:r>
          </a:p>
        </p:txBody>
      </p:sp>
      <p:sp>
        <p:nvSpPr>
          <p:cNvPr id="9" name="Rectangle 9"/>
          <p:cNvSpPr>
            <a:spLocks noGrp="1" noChangeArrowheads="1"/>
          </p:cNvSpPr>
          <p:nvPr>
            <p:ph type="dt" sz="quarter" idx="10"/>
          </p:nvPr>
        </p:nvSpPr>
        <p:spPr/>
        <p:txBody>
          <a:bodyPr/>
          <a:lstStyle>
            <a:lvl1pPr>
              <a:defRPr/>
            </a:lvl1pPr>
          </a:lstStyle>
          <a:p>
            <a:pPr>
              <a:defRPr/>
            </a:pPr>
            <a:endParaRPr lang="en-GB"/>
          </a:p>
        </p:txBody>
      </p:sp>
      <p:sp>
        <p:nvSpPr>
          <p:cNvPr id="10" name="Rectangle 10"/>
          <p:cNvSpPr>
            <a:spLocks noGrp="1" noChangeArrowheads="1"/>
          </p:cNvSpPr>
          <p:nvPr>
            <p:ph type="ftr" sz="quarter" idx="11"/>
          </p:nvPr>
        </p:nvSpPr>
        <p:spPr/>
        <p:txBody>
          <a:bodyPr/>
          <a:lstStyle>
            <a:lvl1pPr>
              <a:defRPr/>
            </a:lvl1pPr>
          </a:lstStyle>
          <a:p>
            <a:pPr>
              <a:defRPr/>
            </a:pPr>
            <a:endParaRPr lang="en-GB"/>
          </a:p>
        </p:txBody>
      </p:sp>
      <p:sp>
        <p:nvSpPr>
          <p:cNvPr id="11" name="Rectangle 11"/>
          <p:cNvSpPr>
            <a:spLocks noGrp="1" noChangeArrowheads="1"/>
          </p:cNvSpPr>
          <p:nvPr>
            <p:ph type="sldNum" sz="quarter" idx="12"/>
          </p:nvPr>
        </p:nvSpPr>
        <p:spPr/>
        <p:txBody>
          <a:bodyPr/>
          <a:lstStyle>
            <a:lvl1pPr>
              <a:defRPr/>
            </a:lvl1pPr>
          </a:lstStyle>
          <a:p>
            <a:pPr>
              <a:defRPr/>
            </a:pPr>
            <a:fld id="{7F631B25-0B5C-4FC0-A00D-F4A9D05B417B}" type="slidenum">
              <a:rPr lang="en-GB"/>
              <a:pPr>
                <a:defRPr/>
              </a:pPr>
              <a:t>‹nr.›</a:t>
            </a:fld>
            <a:endParaRPr lang="en-GB"/>
          </a:p>
        </p:txBody>
      </p:sp>
    </p:spTree>
    <p:extLst>
      <p:ext uri="{BB962C8B-B14F-4D97-AF65-F5344CB8AC3E}">
        <p14:creationId xmlns:p14="http://schemas.microsoft.com/office/powerpoint/2010/main" val="4288216774"/>
      </p:ext>
    </p:extLst>
  </p:cSld>
  <p:clrMapOvr>
    <a:masterClrMapping/>
  </p:clrMapOvr>
  <p:transition xmlns:p14="http://schemas.microsoft.com/office/powerpoint/2010/main">
    <p:strips/>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GB"/>
          </a:p>
        </p:txBody>
      </p:sp>
      <p:sp>
        <p:nvSpPr>
          <p:cNvPr id="5" name="Rectangle 10"/>
          <p:cNvSpPr>
            <a:spLocks noGrp="1" noChangeArrowheads="1"/>
          </p:cNvSpPr>
          <p:nvPr>
            <p:ph type="ftr" sz="quarter" idx="11"/>
          </p:nvPr>
        </p:nvSpPr>
        <p:spPr>
          <a:ln/>
        </p:spPr>
        <p:txBody>
          <a:bodyPr/>
          <a:lstStyle>
            <a:lvl1pPr>
              <a:defRPr/>
            </a:lvl1pPr>
          </a:lstStyle>
          <a:p>
            <a:pPr>
              <a:defRPr/>
            </a:pPr>
            <a:endParaRPr lang="en-GB"/>
          </a:p>
        </p:txBody>
      </p:sp>
      <p:sp>
        <p:nvSpPr>
          <p:cNvPr id="6" name="Rectangle 11"/>
          <p:cNvSpPr>
            <a:spLocks noGrp="1" noChangeArrowheads="1"/>
          </p:cNvSpPr>
          <p:nvPr>
            <p:ph type="sldNum" sz="quarter" idx="12"/>
          </p:nvPr>
        </p:nvSpPr>
        <p:spPr>
          <a:ln/>
        </p:spPr>
        <p:txBody>
          <a:bodyPr/>
          <a:lstStyle>
            <a:lvl1pPr>
              <a:defRPr/>
            </a:lvl1pPr>
          </a:lstStyle>
          <a:p>
            <a:pPr>
              <a:defRPr/>
            </a:pPr>
            <a:fld id="{B31200D4-8A13-44D8-9AA9-74FE06981FC7}" type="slidenum">
              <a:rPr lang="en-GB"/>
              <a:pPr>
                <a:defRPr/>
              </a:pPr>
              <a:t>‹nr.›</a:t>
            </a:fld>
            <a:endParaRPr lang="en-GB"/>
          </a:p>
        </p:txBody>
      </p:sp>
    </p:spTree>
    <p:extLst>
      <p:ext uri="{BB962C8B-B14F-4D97-AF65-F5344CB8AC3E}">
        <p14:creationId xmlns:p14="http://schemas.microsoft.com/office/powerpoint/2010/main" val="3998281923"/>
      </p:ext>
    </p:extLst>
  </p:cSld>
  <p:clrMapOvr>
    <a:masterClrMapping/>
  </p:clrMapOvr>
  <p:transition xmlns:p14="http://schemas.microsoft.com/office/powerpoint/2010/main">
    <p:strips/>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539288" cy="6173788"/>
            <a:chOff x="0" y="0"/>
            <a:chExt cx="5341" cy="3889"/>
          </a:xfrm>
        </p:grpSpPr>
        <p:sp>
          <p:nvSpPr>
            <p:cNvPr id="5" name="Freeform 3"/>
            <p:cNvSpPr>
              <a:spLocks/>
            </p:cNvSpPr>
            <p:nvPr/>
          </p:nvSpPr>
          <p:spPr bwMode="ltGray">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cap="rnd">
              <a:no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6" name="Freeform 4"/>
            <p:cNvSpPr>
              <a:spLocks/>
            </p:cNvSpPr>
            <p:nvPr/>
          </p:nvSpPr>
          <p:spPr bwMode="ltGray">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cap="rnd">
              <a:no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7" name="Freeform 5"/>
            <p:cNvSpPr>
              <a:spLocks/>
            </p:cNvSpPr>
            <p:nvPr/>
          </p:nvSpPr>
          <p:spPr bwMode="ltGray">
            <a:xfrm>
              <a:off x="2187" y="0"/>
              <a:ext cx="2858"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cap="rnd">
              <a:no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8" name="Freeform 6"/>
            <p:cNvSpPr>
              <a:spLocks/>
            </p:cNvSpPr>
            <p:nvPr/>
          </p:nvSpPr>
          <p:spPr bwMode="ltGray">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cap="rnd">
              <a:no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grpSp>
      <p:sp>
        <p:nvSpPr>
          <p:cNvPr id="862215" name="Rectangle 7"/>
          <p:cNvSpPr>
            <a:spLocks noGrp="1" noChangeArrowheads="1"/>
          </p:cNvSpPr>
          <p:nvPr>
            <p:ph type="ctrTitle" sz="quarter"/>
          </p:nvPr>
        </p:nvSpPr>
        <p:spPr>
          <a:xfrm>
            <a:off x="771525" y="1143000"/>
            <a:ext cx="8743950" cy="1143000"/>
          </a:xfrm>
        </p:spPr>
        <p:txBody>
          <a:bodyPr/>
          <a:lstStyle>
            <a:lvl1pPr>
              <a:defRPr/>
            </a:lvl1pPr>
          </a:lstStyle>
          <a:p>
            <a:r>
              <a:rPr lang="en-GB"/>
              <a:t>Klik om het opmaakprofiel van de modeltitel te bewerken</a:t>
            </a:r>
          </a:p>
        </p:txBody>
      </p:sp>
      <p:sp>
        <p:nvSpPr>
          <p:cNvPr id="862216" name="Rectangle 8"/>
          <p:cNvSpPr>
            <a:spLocks noGrp="1" noChangeArrowheads="1"/>
          </p:cNvSpPr>
          <p:nvPr>
            <p:ph type="subTitle" sz="quarter" idx="1"/>
          </p:nvPr>
        </p:nvSpPr>
        <p:spPr>
          <a:xfrm>
            <a:off x="1543050" y="2819400"/>
            <a:ext cx="7200900" cy="1752600"/>
          </a:xfrm>
        </p:spPr>
        <p:txBody>
          <a:bodyPr/>
          <a:lstStyle>
            <a:lvl1pPr marL="0" indent="0" algn="ctr">
              <a:buFont typeface="Monotype Sorts" pitchFamily="2" charset="2"/>
              <a:buNone/>
              <a:defRPr/>
            </a:lvl1pPr>
          </a:lstStyle>
          <a:p>
            <a:r>
              <a:rPr lang="en-GB"/>
              <a:t>Klik om het opmaakprofiel van de modelondertitel te bewerken</a:t>
            </a:r>
          </a:p>
        </p:txBody>
      </p:sp>
      <p:sp>
        <p:nvSpPr>
          <p:cNvPr id="9" name="Rectangle 9"/>
          <p:cNvSpPr>
            <a:spLocks noGrp="1" noChangeArrowheads="1"/>
          </p:cNvSpPr>
          <p:nvPr>
            <p:ph type="dt" sz="quarter" idx="10"/>
          </p:nvPr>
        </p:nvSpPr>
        <p:spPr/>
        <p:txBody>
          <a:bodyPr/>
          <a:lstStyle>
            <a:lvl1pPr>
              <a:defRPr/>
            </a:lvl1pPr>
          </a:lstStyle>
          <a:p>
            <a:pPr>
              <a:defRPr/>
            </a:pPr>
            <a:endParaRPr lang="en-GB">
              <a:solidFill>
                <a:srgbClr val="FFFFFF"/>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GB">
              <a:solidFill>
                <a:srgbClr val="FFFFFF"/>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631B25-0B5C-4FC0-A00D-F4A9D05B417B}"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225342152"/>
      </p:ext>
    </p:extLst>
  </p:cSld>
  <p:clrMapOvr>
    <a:masterClrMapping/>
  </p:clrMapOvr>
  <p:transition xmlns:p14="http://schemas.microsoft.com/office/powerpoint/2010/main">
    <p:strips/>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2CBC4B1-5B3F-410E-AFEE-F5655D8AF9DD}"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2981677760"/>
      </p:ext>
    </p:extLst>
  </p:cSld>
  <p:clrMapOvr>
    <a:masterClrMapping/>
  </p:clrMapOvr>
  <p:transition xmlns:p14="http://schemas.microsoft.com/office/powerpoint/2010/main">
    <p:strips/>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6"/>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88D5B36-ADD4-425C-A55B-448FCECF8105}"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3583425863"/>
      </p:ext>
    </p:extLst>
  </p:cSld>
  <p:clrMapOvr>
    <a:masterClrMapping/>
  </p:clrMapOvr>
  <p:transition xmlns:p14="http://schemas.microsoft.com/office/powerpoint/2010/main">
    <p:strips/>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8" y="18288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4" y="18288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AF0D2D2-5AD9-4B85-B955-A77CF2249F8F}"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4179578393"/>
      </p:ext>
    </p:extLst>
  </p:cSld>
  <p:clrMapOvr>
    <a:masterClrMapping/>
  </p:clrMapOvr>
  <p:transition xmlns:p14="http://schemas.microsoft.com/office/powerpoint/2010/main">
    <p:strips/>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7DAB0368-6B63-48B0-A796-CB79065DA704}"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335899582"/>
      </p:ext>
    </p:extLst>
  </p:cSld>
  <p:clrMapOvr>
    <a:masterClrMapping/>
  </p:clrMapOvr>
  <p:transition xmlns:p14="http://schemas.microsoft.com/office/powerpoint/2010/main">
    <p:strips/>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FD1BE650-EE50-4894-954C-0216F6E79BB1}"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3433798403"/>
      </p:ext>
    </p:extLst>
  </p:cSld>
  <p:clrMapOvr>
    <a:masterClrMapping/>
  </p:clrMapOvr>
  <p:transition xmlns:p14="http://schemas.microsoft.com/office/powerpoint/2010/main">
    <p:strips/>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C1D4F708-CA4B-411A-9CD7-B5B83DE017E0}"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791827751"/>
      </p:ext>
    </p:extLst>
  </p:cSld>
  <p:clrMapOvr>
    <a:masterClrMapping/>
  </p:clrMapOvr>
  <p:transition xmlns:p14="http://schemas.microsoft.com/office/powerpoint/2010/main">
    <p:strips/>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3"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3"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822AFD-B98A-4B3B-BFCE-F22B00519D1E}"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751330231"/>
      </p:ext>
    </p:extLst>
  </p:cSld>
  <p:clrMapOvr>
    <a:masterClrMapping/>
  </p:clrMapOvr>
  <p:transition xmlns:p14="http://schemas.microsoft.com/office/powerpoint/2010/main">
    <p:strips/>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8EB5066-7B22-478F-A810-3A11CE1D2307}"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207873218"/>
      </p:ext>
    </p:extLst>
  </p:cSld>
  <p:clrMapOvr>
    <a:masterClrMapping/>
  </p:clrMapOvr>
  <p:transition xmlns:p14="http://schemas.microsoft.com/office/powerpoint/2010/main">
    <p:strips/>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31200D4-8A13-44D8-9AA9-74FE06981FC7}"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502688371"/>
      </p:ext>
    </p:extLst>
  </p:cSld>
  <p:clrMapOvr>
    <a:masterClrMapping/>
  </p:clrMapOvr>
  <p:transition xmlns:p14="http://schemas.microsoft.com/office/powerpoint/2010/main">
    <p:strips/>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228600"/>
            <a:ext cx="2185988"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228600"/>
            <a:ext cx="6405563"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GB"/>
          </a:p>
        </p:txBody>
      </p:sp>
      <p:sp>
        <p:nvSpPr>
          <p:cNvPr id="5" name="Rectangle 10"/>
          <p:cNvSpPr>
            <a:spLocks noGrp="1" noChangeArrowheads="1"/>
          </p:cNvSpPr>
          <p:nvPr>
            <p:ph type="ftr" sz="quarter" idx="11"/>
          </p:nvPr>
        </p:nvSpPr>
        <p:spPr>
          <a:ln/>
        </p:spPr>
        <p:txBody>
          <a:bodyPr/>
          <a:lstStyle>
            <a:lvl1pPr>
              <a:defRPr/>
            </a:lvl1pPr>
          </a:lstStyle>
          <a:p>
            <a:pPr>
              <a:defRPr/>
            </a:pPr>
            <a:endParaRPr lang="en-GB"/>
          </a:p>
        </p:txBody>
      </p:sp>
      <p:sp>
        <p:nvSpPr>
          <p:cNvPr id="6" name="Rectangle 11"/>
          <p:cNvSpPr>
            <a:spLocks noGrp="1" noChangeArrowheads="1"/>
          </p:cNvSpPr>
          <p:nvPr>
            <p:ph type="sldNum" sz="quarter" idx="12"/>
          </p:nvPr>
        </p:nvSpPr>
        <p:spPr>
          <a:ln/>
        </p:spPr>
        <p:txBody>
          <a:bodyPr/>
          <a:lstStyle>
            <a:lvl1pPr>
              <a:defRPr/>
            </a:lvl1pPr>
          </a:lstStyle>
          <a:p>
            <a:pPr>
              <a:defRPr/>
            </a:pPr>
            <a:fld id="{8DA3A5F1-9702-4DD7-A52B-853E165805DA}" type="slidenum">
              <a:rPr lang="en-GB"/>
              <a:pPr>
                <a:defRPr/>
              </a:pPr>
              <a:t>‹nr.›</a:t>
            </a:fld>
            <a:endParaRPr lang="en-GB"/>
          </a:p>
        </p:txBody>
      </p:sp>
    </p:spTree>
    <p:extLst>
      <p:ext uri="{BB962C8B-B14F-4D97-AF65-F5344CB8AC3E}">
        <p14:creationId xmlns:p14="http://schemas.microsoft.com/office/powerpoint/2010/main" val="1339275016"/>
      </p:ext>
    </p:extLst>
  </p:cSld>
  <p:clrMapOvr>
    <a:masterClrMapping/>
  </p:clrMapOvr>
  <p:transition xmlns:p14="http://schemas.microsoft.com/office/powerpoint/2010/main">
    <p:strips/>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228600"/>
            <a:ext cx="2185988"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228600"/>
            <a:ext cx="6405563"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DA3A5F1-9702-4DD7-A52B-853E165805DA}"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4249156510"/>
      </p:ext>
    </p:extLst>
  </p:cSld>
  <p:clrMapOvr>
    <a:masterClrMapping/>
  </p:clrMapOvr>
  <p:transition xmlns:p14="http://schemas.microsoft.com/office/powerpoint/2010/main">
    <p:strips/>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828800"/>
            <a:ext cx="874395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1AC8C58-E4BA-4E4B-9FF5-66A82B3B418D}"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147378944"/>
      </p:ext>
    </p:extLst>
  </p:cSld>
  <p:clrMapOvr>
    <a:masterClrMapping/>
  </p:clrMapOvr>
  <p:transition xmlns:p14="http://schemas.microsoft.com/office/powerpoint/2010/main">
    <p:strips/>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828800"/>
            <a:ext cx="874395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3EA13A1-FDC5-4F77-BFDD-268178DC58AC}"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3630590286"/>
      </p:ext>
    </p:extLst>
  </p:cSld>
  <p:clrMapOvr>
    <a:masterClrMapping/>
  </p:clrMapOvr>
  <p:transition xmlns:p14="http://schemas.microsoft.com/office/powerpoint/2010/main">
    <p:strips/>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71525" y="228600"/>
            <a:ext cx="874395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771525" y="6248400"/>
            <a:ext cx="2143125" cy="457200"/>
          </a:xfrm>
        </p:spPr>
        <p:txBody>
          <a:bodyPr/>
          <a:lstStyle>
            <a:lvl1pPr>
              <a:defRPr/>
            </a:lvl1pPr>
          </a:lstStyle>
          <a:p>
            <a:pPr>
              <a:defRPr/>
            </a:pPr>
            <a:endParaRPr lang="en-GB">
              <a:solidFill>
                <a:srgbClr val="FFFFFF"/>
              </a:solidFill>
            </a:endParaRPr>
          </a:p>
        </p:txBody>
      </p:sp>
      <p:sp>
        <p:nvSpPr>
          <p:cNvPr id="4" name="Footer Placeholder 3"/>
          <p:cNvSpPr>
            <a:spLocks noGrp="1"/>
          </p:cNvSpPr>
          <p:nvPr>
            <p:ph type="ftr" sz="quarter" idx="11"/>
          </p:nvPr>
        </p:nvSpPr>
        <p:spPr>
          <a:xfrm>
            <a:off x="3514725" y="6248400"/>
            <a:ext cx="3257550" cy="457200"/>
          </a:xfrm>
        </p:spPr>
        <p:txBody>
          <a:bodyPr/>
          <a:lstStyle>
            <a:lvl1pPr>
              <a:defRPr/>
            </a:lvl1pPr>
          </a:lstStyle>
          <a:p>
            <a:pPr>
              <a:defRPr/>
            </a:pPr>
            <a:endParaRPr lang="en-GB">
              <a:solidFill>
                <a:srgbClr val="FFFFFF"/>
              </a:solidFill>
            </a:endParaRPr>
          </a:p>
        </p:txBody>
      </p:sp>
      <p:sp>
        <p:nvSpPr>
          <p:cNvPr id="5" name="Slide Number Placeholder 4"/>
          <p:cNvSpPr>
            <a:spLocks noGrp="1"/>
          </p:cNvSpPr>
          <p:nvPr>
            <p:ph type="sldNum" sz="quarter" idx="12"/>
          </p:nvPr>
        </p:nvSpPr>
        <p:spPr>
          <a:xfrm>
            <a:off x="7372350" y="6248400"/>
            <a:ext cx="2143125" cy="457200"/>
          </a:xfrm>
        </p:spPr>
        <p:txBody>
          <a:bodyPr/>
          <a:lstStyle>
            <a:lvl1pPr>
              <a:defRPr smtClean="0"/>
            </a:lvl1pPr>
          </a:lstStyle>
          <a:p>
            <a:pPr>
              <a:defRPr/>
            </a:pPr>
            <a:fld id="{FF2CBFEF-936D-4914-B156-128D2A570681}"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482409720"/>
      </p:ext>
    </p:extLst>
  </p:cSld>
  <p:clrMapOvr>
    <a:masterClrMapping/>
  </p:clrMapOvr>
  <p:transition xmlns:p14="http://schemas.microsoft.com/office/powerpoint/2010/main">
    <p:strips/>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A8D2DA9A-88C3-4EEB-8771-9B282A29A34E}"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404417004"/>
      </p:ext>
    </p:extLst>
  </p:cSld>
  <p:clrMapOvr>
    <a:masterClrMapping/>
  </p:clrMapOvr>
  <p:transition xmlns:p14="http://schemas.microsoft.com/office/powerpoint/2010/main">
    <p:strips/>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DE5D19C4-18B8-4112-BF86-B75E17C7067D}"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478831759"/>
      </p:ext>
    </p:extLst>
  </p:cSld>
  <p:clrMapOvr>
    <a:masterClrMapping/>
  </p:clrMapOvr>
  <p:transition xmlns:p14="http://schemas.microsoft.com/office/powerpoint/2010/main">
    <p:strips/>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33" y="18288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8" y="18288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fld id="{02A8127B-86EE-4E1C-877F-933CDCA465C9}"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184587262"/>
      </p:ext>
    </p:extLst>
  </p:cSld>
  <p:clrMapOvr>
    <a:masterClrMapping/>
  </p:clrMapOvr>
  <p:transition xmlns:p14="http://schemas.microsoft.com/office/powerpoint/2010/main">
    <p:strips/>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8"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9" name="Rectangle 11"/>
          <p:cNvSpPr>
            <a:spLocks noGrp="1" noChangeArrowheads="1"/>
          </p:cNvSpPr>
          <p:nvPr>
            <p:ph type="sldNum" sz="quarter" idx="12"/>
          </p:nvPr>
        </p:nvSpPr>
        <p:spPr>
          <a:ln/>
        </p:spPr>
        <p:txBody>
          <a:bodyPr/>
          <a:lstStyle>
            <a:lvl1pPr>
              <a:defRPr/>
            </a:lvl1pPr>
          </a:lstStyle>
          <a:p>
            <a:fld id="{782C123C-51F5-4F01-949B-266908943380}"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649286280"/>
      </p:ext>
    </p:extLst>
  </p:cSld>
  <p:clrMapOvr>
    <a:masterClrMapping/>
  </p:clrMapOvr>
  <p:transition xmlns:p14="http://schemas.microsoft.com/office/powerpoint/2010/main">
    <p:strips/>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4"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5" name="Rectangle 11"/>
          <p:cNvSpPr>
            <a:spLocks noGrp="1" noChangeArrowheads="1"/>
          </p:cNvSpPr>
          <p:nvPr>
            <p:ph type="sldNum" sz="quarter" idx="12"/>
          </p:nvPr>
        </p:nvSpPr>
        <p:spPr>
          <a:ln/>
        </p:spPr>
        <p:txBody>
          <a:bodyPr/>
          <a:lstStyle>
            <a:lvl1pPr>
              <a:defRPr/>
            </a:lvl1pPr>
          </a:lstStyle>
          <a:p>
            <a:fld id="{6854D90D-0CD5-4574-9D91-B12959A296F6}"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022233514"/>
      </p:ext>
    </p:extLst>
  </p:cSld>
  <p:clrMapOvr>
    <a:masterClrMapping/>
  </p:clrMapOvr>
  <p:transition xmlns:p14="http://schemas.microsoft.com/office/powerpoint/2010/main">
    <p:strips/>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3"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4" name="Rectangle 11"/>
          <p:cNvSpPr>
            <a:spLocks noGrp="1" noChangeArrowheads="1"/>
          </p:cNvSpPr>
          <p:nvPr>
            <p:ph type="sldNum" sz="quarter" idx="12"/>
          </p:nvPr>
        </p:nvSpPr>
        <p:spPr>
          <a:ln/>
        </p:spPr>
        <p:txBody>
          <a:bodyPr/>
          <a:lstStyle>
            <a:lvl1pPr>
              <a:defRPr/>
            </a:lvl1pPr>
          </a:lstStyle>
          <a:p>
            <a:fld id="{8069CF23-C372-4A8A-8D3C-C4494BDD461A}"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66896972"/>
      </p:ext>
    </p:extLst>
  </p:cSld>
  <p:clrMapOvr>
    <a:masterClrMapping/>
  </p:clrMapOvr>
  <p:transition xmlns:p14="http://schemas.microsoft.com/office/powerpoint/2010/main">
    <p:strips/>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828800"/>
            <a:ext cx="874395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pPr>
              <a:defRPr/>
            </a:pPr>
            <a:endParaRPr lang="en-GB"/>
          </a:p>
        </p:txBody>
      </p:sp>
      <p:sp>
        <p:nvSpPr>
          <p:cNvPr id="5" name="Rectangle 10"/>
          <p:cNvSpPr>
            <a:spLocks noGrp="1" noChangeArrowheads="1"/>
          </p:cNvSpPr>
          <p:nvPr>
            <p:ph type="ftr" sz="quarter" idx="11"/>
          </p:nvPr>
        </p:nvSpPr>
        <p:spPr>
          <a:ln/>
        </p:spPr>
        <p:txBody>
          <a:bodyPr/>
          <a:lstStyle>
            <a:lvl1pPr>
              <a:defRPr/>
            </a:lvl1pPr>
          </a:lstStyle>
          <a:p>
            <a:pPr>
              <a:defRPr/>
            </a:pPr>
            <a:endParaRPr lang="en-GB"/>
          </a:p>
        </p:txBody>
      </p:sp>
      <p:sp>
        <p:nvSpPr>
          <p:cNvPr id="6" name="Rectangle 11"/>
          <p:cNvSpPr>
            <a:spLocks noGrp="1" noChangeArrowheads="1"/>
          </p:cNvSpPr>
          <p:nvPr>
            <p:ph type="sldNum" sz="quarter" idx="12"/>
          </p:nvPr>
        </p:nvSpPr>
        <p:spPr>
          <a:ln/>
        </p:spPr>
        <p:txBody>
          <a:bodyPr/>
          <a:lstStyle>
            <a:lvl1pPr>
              <a:defRPr/>
            </a:lvl1pPr>
          </a:lstStyle>
          <a:p>
            <a:pPr>
              <a:defRPr/>
            </a:pPr>
            <a:fld id="{41AC8C58-E4BA-4E4B-9FF5-66A82B3B418D}" type="slidenum">
              <a:rPr lang="en-GB"/>
              <a:pPr>
                <a:defRPr/>
              </a:pPr>
              <a:t>‹nr.›</a:t>
            </a:fld>
            <a:endParaRPr lang="en-GB"/>
          </a:p>
        </p:txBody>
      </p:sp>
    </p:spTree>
    <p:extLst>
      <p:ext uri="{BB962C8B-B14F-4D97-AF65-F5344CB8AC3E}">
        <p14:creationId xmlns:p14="http://schemas.microsoft.com/office/powerpoint/2010/main" val="2444692142"/>
      </p:ext>
    </p:extLst>
  </p:cSld>
  <p:clrMapOvr>
    <a:masterClrMapping/>
  </p:clrMapOvr>
  <p:transition xmlns:p14="http://schemas.microsoft.com/office/powerpoint/2010/main">
    <p:strips/>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fld id="{40C88C19-CD69-4ADA-AADD-6DEC1653672E}"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2354928114"/>
      </p:ext>
    </p:extLst>
  </p:cSld>
  <p:clrMapOvr>
    <a:masterClrMapping/>
  </p:clrMapOvr>
  <p:transition xmlns:p14="http://schemas.microsoft.com/office/powerpoint/2010/main">
    <p:strips/>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fld id="{D2DB4A92-9319-4ABF-902D-00F1D2513FFA}"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4284213462"/>
      </p:ext>
    </p:extLst>
  </p:cSld>
  <p:clrMapOvr>
    <a:masterClrMapping/>
  </p:clrMapOvr>
  <p:transition xmlns:p14="http://schemas.microsoft.com/office/powerpoint/2010/main">
    <p:strips/>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9321B522-ABAD-4C7F-A133-92F0104FE411}"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534059923"/>
      </p:ext>
    </p:extLst>
  </p:cSld>
  <p:clrMapOvr>
    <a:masterClrMapping/>
  </p:clrMapOvr>
  <p:transition xmlns:p14="http://schemas.microsoft.com/office/powerpoint/2010/main">
    <p:strips/>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228600"/>
            <a:ext cx="2185988"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228600"/>
            <a:ext cx="6405563"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CA1033CE-458E-4E7F-B8CB-E97F1B6857C5}"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645655097"/>
      </p:ext>
    </p:extLst>
  </p:cSld>
  <p:clrMapOvr>
    <a:masterClrMapping/>
  </p:clrMapOvr>
  <p:transition xmlns:p14="http://schemas.microsoft.com/office/powerpoint/2010/main">
    <p:strips/>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828800"/>
            <a:ext cx="874395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42C846AD-251B-45C5-BCEE-141DA5262774}"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4024031021"/>
      </p:ext>
    </p:extLst>
  </p:cSld>
  <p:clrMapOvr>
    <a:masterClrMapping/>
  </p:clrMapOvr>
  <p:transition xmlns:p14="http://schemas.microsoft.com/office/powerpoint/2010/main">
    <p:strips/>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71525" y="228600"/>
            <a:ext cx="874395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4"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5" name="Rectangle 11"/>
          <p:cNvSpPr>
            <a:spLocks noGrp="1" noChangeArrowheads="1"/>
          </p:cNvSpPr>
          <p:nvPr>
            <p:ph type="sldNum" sz="quarter" idx="12"/>
          </p:nvPr>
        </p:nvSpPr>
        <p:spPr>
          <a:ln/>
        </p:spPr>
        <p:txBody>
          <a:bodyPr/>
          <a:lstStyle>
            <a:lvl1pPr>
              <a:defRPr/>
            </a:lvl1pPr>
          </a:lstStyle>
          <a:p>
            <a:fld id="{C2D6A77F-A334-49FE-B660-51806F829913}"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290670456"/>
      </p:ext>
    </p:extLst>
  </p:cSld>
  <p:clrMapOvr>
    <a:masterClrMapping/>
  </p:clrMapOvr>
  <p:transition xmlns:p14="http://schemas.microsoft.com/office/powerpoint/2010/main">
    <p:strips/>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828800"/>
            <a:ext cx="874395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58C9DAB0-7E90-4C2B-A9A6-2589C7D68024}"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151558504"/>
      </p:ext>
    </p:extLst>
  </p:cSld>
  <p:clrMapOvr>
    <a:masterClrMapping/>
  </p:clrMapOvr>
  <p:transition xmlns:p14="http://schemas.microsoft.com/office/powerpoint/2010/main">
    <p:strips/>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39"/>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32D7F867-9A5E-424D-B551-D0AD78A37530}"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2648186913"/>
      </p:ext>
    </p:extLst>
  </p:cSld>
  <p:clrMapOvr>
    <a:masterClrMapping/>
  </p:clrMapOvr>
  <p:transition xmlns:p14="http://schemas.microsoft.com/office/powerpoint/2010/main">
    <p:strips/>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771533" y="18288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5219708" y="1828800"/>
            <a:ext cx="4295775" cy="4114800"/>
          </a:xfrm>
        </p:spPr>
        <p:txBody>
          <a:bodyPr/>
          <a:lstStyle/>
          <a:p>
            <a:endParaRPr lang="en-GB"/>
          </a:p>
        </p:txBody>
      </p:sp>
      <p:sp>
        <p:nvSpPr>
          <p:cNvPr id="5" name="Date Placeholder 4"/>
          <p:cNvSpPr>
            <a:spLocks noGrp="1"/>
          </p:cNvSpPr>
          <p:nvPr>
            <p:ph type="dt" sz="half" idx="10"/>
          </p:nvPr>
        </p:nvSpPr>
        <p:spPr>
          <a:xfrm>
            <a:off x="771525" y="6248400"/>
            <a:ext cx="2143125" cy="457200"/>
          </a:xfrm>
        </p:spPr>
        <p:txBody>
          <a:bodyPr/>
          <a:lstStyle>
            <a:lvl1pPr>
              <a:defRPr/>
            </a:lvl1pPr>
          </a:lstStyle>
          <a:p>
            <a:endParaRPr lang="en-GB">
              <a:solidFill>
                <a:srgbClr val="FFFFFF"/>
              </a:solidFill>
            </a:endParaRPr>
          </a:p>
        </p:txBody>
      </p:sp>
      <p:sp>
        <p:nvSpPr>
          <p:cNvPr id="6" name="Footer Placeholder 5"/>
          <p:cNvSpPr>
            <a:spLocks noGrp="1"/>
          </p:cNvSpPr>
          <p:nvPr>
            <p:ph type="ftr" sz="quarter" idx="11"/>
          </p:nvPr>
        </p:nvSpPr>
        <p:spPr>
          <a:xfrm>
            <a:off x="3514725" y="6248400"/>
            <a:ext cx="3257550" cy="457200"/>
          </a:xfrm>
        </p:spPr>
        <p:txBody>
          <a:bodyPr/>
          <a:lstStyle>
            <a:lvl1pPr>
              <a:defRPr/>
            </a:lvl1pPr>
          </a:lstStyle>
          <a:p>
            <a:endParaRPr lang="en-GB">
              <a:solidFill>
                <a:srgbClr val="FFFFFF"/>
              </a:solidFill>
            </a:endParaRPr>
          </a:p>
        </p:txBody>
      </p:sp>
      <p:sp>
        <p:nvSpPr>
          <p:cNvPr id="7" name="Slide Number Placeholder 6"/>
          <p:cNvSpPr>
            <a:spLocks noGrp="1"/>
          </p:cNvSpPr>
          <p:nvPr>
            <p:ph type="sldNum" sz="quarter" idx="12"/>
          </p:nvPr>
        </p:nvSpPr>
        <p:spPr>
          <a:xfrm>
            <a:off x="7372350" y="6248400"/>
            <a:ext cx="2143125" cy="457200"/>
          </a:xfrm>
        </p:spPr>
        <p:txBody>
          <a:bodyPr/>
          <a:lstStyle>
            <a:lvl1pPr>
              <a:defRPr/>
            </a:lvl1pPr>
          </a:lstStyle>
          <a:p>
            <a:fld id="{0C9B5DD3-3BD2-48A8-BF5F-FA5574F926CE}"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2354294462"/>
      </p:ext>
    </p:extLst>
  </p:cSld>
  <p:clrMapOvr>
    <a:masterClrMapping/>
  </p:clrMapOvr>
  <p:transition xmlns:p14="http://schemas.microsoft.com/office/powerpoint/2010/main">
    <p:strips/>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GB"/>
          </a:p>
        </p:txBody>
      </p:sp>
      <p:sp>
        <p:nvSpPr>
          <p:cNvPr id="5" name="Text Placeholder 6"/>
          <p:cNvSpPr>
            <a:spLocks noGrp="1"/>
          </p:cNvSpPr>
          <p:nvPr>
            <p:ph type="body" sz="quarter" idx="11"/>
          </p:nvPr>
        </p:nvSpPr>
        <p:spPr>
          <a:xfrm>
            <a:off x="514350" y="6453337"/>
            <a:ext cx="9258300" cy="280379"/>
          </a:xfrm>
        </p:spPr>
        <p:txBody>
          <a:bodyPr anchor="b" anchorCtr="0">
            <a:noAutofit/>
          </a:bodyPr>
          <a:lstStyle>
            <a:lvl1pPr marL="0" indent="0">
              <a:spcBef>
                <a:spcPts val="0"/>
              </a:spcBef>
              <a:spcAft>
                <a:spcPts val="0"/>
              </a:spcAft>
              <a:buClrTx/>
              <a:buFont typeface="+mj-lt"/>
              <a:buNone/>
              <a:tabLst>
                <a:tab pos="176213" algn="l"/>
              </a:tabLst>
              <a:defRPr sz="1200">
                <a:latin typeface="Arial" pitchFamily="34" charset="0"/>
                <a:cs typeface="Arial" pitchFamily="34" charset="0"/>
              </a:defRPr>
            </a:lvl1pPr>
          </a:lstStyle>
          <a:p>
            <a:pPr lvl="0"/>
            <a:endParaRPr lang="en-GB" dirty="0"/>
          </a:p>
        </p:txBody>
      </p:sp>
      <p:sp>
        <p:nvSpPr>
          <p:cNvPr id="6" name="Text Placeholder 4"/>
          <p:cNvSpPr>
            <a:spLocks noGrp="1"/>
          </p:cNvSpPr>
          <p:nvPr>
            <p:ph type="body" sz="quarter" idx="12"/>
          </p:nvPr>
        </p:nvSpPr>
        <p:spPr>
          <a:xfrm>
            <a:off x="514350" y="6165850"/>
            <a:ext cx="9258300" cy="287486"/>
          </a:xfrm>
        </p:spPr>
        <p:txBody>
          <a:bodyPr anchor="b" anchorCtr="0">
            <a:noAutofit/>
          </a:bodyPr>
          <a:lstStyle>
            <a:lvl1pPr marL="0" indent="0" algn="l">
              <a:spcAft>
                <a:spcPts val="0"/>
              </a:spcAft>
              <a:buNone/>
              <a:defRPr sz="1200">
                <a:solidFill>
                  <a:schemeClr val="tx1"/>
                </a:solidFill>
                <a:latin typeface="Arial" pitchFamily="34" charset="0"/>
                <a:cs typeface="Arial" pitchFamily="34" charset="0"/>
              </a:defRPr>
            </a:lvl1pPr>
          </a:lstStyle>
          <a:p>
            <a:pPr lvl="0"/>
            <a:r>
              <a:rPr lang="en-US" dirty="0" smtClean="0"/>
              <a:t>Click to edit Master text</a:t>
            </a:r>
            <a:endParaRPr lang="en-GB" dirty="0"/>
          </a:p>
        </p:txBody>
      </p:sp>
      <p:sp>
        <p:nvSpPr>
          <p:cNvPr id="7" name="Slide Number Placeholder 5"/>
          <p:cNvSpPr>
            <a:spLocks noGrp="1"/>
          </p:cNvSpPr>
          <p:nvPr>
            <p:ph type="sldNum" sz="quarter" idx="4"/>
          </p:nvPr>
        </p:nvSpPr>
        <p:spPr>
          <a:xfrm>
            <a:off x="9761013" y="6493092"/>
            <a:ext cx="527643" cy="365125"/>
          </a:xfrm>
          <a:prstGeom prst="rect">
            <a:avLst/>
          </a:prstGeom>
        </p:spPr>
        <p:txBody>
          <a:bodyPr vert="horz" lIns="91440" tIns="45720" rIns="91440" bIns="45720" rtlCol="0" anchor="ctr"/>
          <a:lstStyle>
            <a:lvl1pPr algn="r">
              <a:defRPr sz="800">
                <a:solidFill>
                  <a:schemeClr val="accent5"/>
                </a:solidFill>
              </a:defRPr>
            </a:lvl1pPr>
          </a:lstStyle>
          <a:p>
            <a:fld id="{9AA145CA-8068-4996-9C8C-F7D0EAA223E1}" type="slidenum">
              <a:rPr lang="en-GB" smtClean="0">
                <a:solidFill>
                  <a:srgbClr val="7D7E7B"/>
                </a:solidFill>
              </a:rPr>
              <a:pPr/>
              <a:t>‹nr.›</a:t>
            </a:fld>
            <a:endParaRPr lang="en-GB">
              <a:solidFill>
                <a:srgbClr val="7D7E7B"/>
              </a:solidFill>
            </a:endParaRPr>
          </a:p>
        </p:txBody>
      </p:sp>
    </p:spTree>
    <p:extLst>
      <p:ext uri="{BB962C8B-B14F-4D97-AF65-F5344CB8AC3E}">
        <p14:creationId xmlns:p14="http://schemas.microsoft.com/office/powerpoint/2010/main" val="136310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828800"/>
            <a:ext cx="874395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pPr>
              <a:defRPr/>
            </a:pPr>
            <a:endParaRPr lang="en-GB"/>
          </a:p>
        </p:txBody>
      </p:sp>
      <p:sp>
        <p:nvSpPr>
          <p:cNvPr id="5" name="Rectangle 10"/>
          <p:cNvSpPr>
            <a:spLocks noGrp="1" noChangeArrowheads="1"/>
          </p:cNvSpPr>
          <p:nvPr>
            <p:ph type="ftr" sz="quarter" idx="11"/>
          </p:nvPr>
        </p:nvSpPr>
        <p:spPr>
          <a:ln/>
        </p:spPr>
        <p:txBody>
          <a:bodyPr/>
          <a:lstStyle>
            <a:lvl1pPr>
              <a:defRPr/>
            </a:lvl1pPr>
          </a:lstStyle>
          <a:p>
            <a:pPr>
              <a:defRPr/>
            </a:pPr>
            <a:endParaRPr lang="en-GB"/>
          </a:p>
        </p:txBody>
      </p:sp>
      <p:sp>
        <p:nvSpPr>
          <p:cNvPr id="6" name="Rectangle 11"/>
          <p:cNvSpPr>
            <a:spLocks noGrp="1" noChangeArrowheads="1"/>
          </p:cNvSpPr>
          <p:nvPr>
            <p:ph type="sldNum" sz="quarter" idx="12"/>
          </p:nvPr>
        </p:nvSpPr>
        <p:spPr>
          <a:ln/>
        </p:spPr>
        <p:txBody>
          <a:bodyPr/>
          <a:lstStyle>
            <a:lvl1pPr>
              <a:defRPr/>
            </a:lvl1pPr>
          </a:lstStyle>
          <a:p>
            <a:pPr>
              <a:defRPr/>
            </a:pPr>
            <a:fld id="{23EA13A1-FDC5-4F77-BFDD-268178DC58AC}" type="slidenum">
              <a:rPr lang="en-GB"/>
              <a:pPr>
                <a:defRPr/>
              </a:pPr>
              <a:t>‹nr.›</a:t>
            </a:fld>
            <a:endParaRPr lang="en-GB"/>
          </a:p>
        </p:txBody>
      </p:sp>
    </p:spTree>
    <p:extLst>
      <p:ext uri="{BB962C8B-B14F-4D97-AF65-F5344CB8AC3E}">
        <p14:creationId xmlns:p14="http://schemas.microsoft.com/office/powerpoint/2010/main" val="2840095236"/>
      </p:ext>
    </p:extLst>
  </p:cSld>
  <p:clrMapOvr>
    <a:masterClrMapping/>
  </p:clrMapOvr>
  <p:transition xmlns:p14="http://schemas.microsoft.com/office/powerpoint/2010/main">
    <p:strips/>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a:p>
        </p:txBody>
      </p:sp>
      <p:sp>
        <p:nvSpPr>
          <p:cNvPr id="4" name="Date Placeholder 3"/>
          <p:cNvSpPr>
            <a:spLocks noGrp="1"/>
          </p:cNvSpPr>
          <p:nvPr>
            <p:ph type="dt" sz="half" idx="10"/>
          </p:nvPr>
        </p:nvSpPr>
        <p:spPr/>
        <p:txBody>
          <a:bodyPr/>
          <a:lstStyle/>
          <a:p>
            <a:fld id="{6E4C4612-BFB5-47C5-84F6-A9CF175C10A8}" type="datetimeFigureOut">
              <a:rPr lang="nl-NL" smtClean="0">
                <a:solidFill>
                  <a:prstClr val="black">
                    <a:tint val="75000"/>
                  </a:prstClr>
                </a:solidFill>
              </a:rPr>
              <a:pPr/>
              <a:t>08-12-16</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F99487C9-27EC-42E5-8418-448B9C82C66B}"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7286775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6E4C4612-BFB5-47C5-84F6-A9CF175C10A8}" type="datetimeFigureOut">
              <a:rPr lang="nl-NL" smtClean="0">
                <a:solidFill>
                  <a:prstClr val="black">
                    <a:tint val="75000"/>
                  </a:prstClr>
                </a:solidFill>
              </a:rPr>
              <a:pPr/>
              <a:t>08-12-16</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F99487C9-27EC-42E5-8418-448B9C82C66B}"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4899083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4C4612-BFB5-47C5-84F6-A9CF175C10A8}" type="datetimeFigureOut">
              <a:rPr lang="nl-NL" smtClean="0">
                <a:solidFill>
                  <a:prstClr val="black">
                    <a:tint val="75000"/>
                  </a:prstClr>
                </a:solidFill>
              </a:rPr>
              <a:pPr/>
              <a:t>08-12-16</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F99487C9-27EC-42E5-8418-448B9C82C66B}"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7242983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514350"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5229225"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4"/>
          <p:cNvSpPr>
            <a:spLocks noGrp="1"/>
          </p:cNvSpPr>
          <p:nvPr>
            <p:ph type="dt" sz="half" idx="10"/>
          </p:nvPr>
        </p:nvSpPr>
        <p:spPr/>
        <p:txBody>
          <a:bodyPr/>
          <a:lstStyle/>
          <a:p>
            <a:fld id="{6E4C4612-BFB5-47C5-84F6-A9CF175C10A8}" type="datetimeFigureOut">
              <a:rPr lang="nl-NL" smtClean="0">
                <a:solidFill>
                  <a:prstClr val="black">
                    <a:tint val="75000"/>
                  </a:prstClr>
                </a:solidFill>
              </a:rPr>
              <a:pPr/>
              <a:t>08-12-16</a:t>
            </a:fld>
            <a:endParaRPr lang="nl-NL">
              <a:solidFill>
                <a:prstClr val="black">
                  <a:tint val="75000"/>
                </a:prstClr>
              </a:solidFill>
            </a:endParaRPr>
          </a:p>
        </p:txBody>
      </p:sp>
      <p:sp>
        <p:nvSpPr>
          <p:cNvPr id="6" name="Footer Placeholder 5"/>
          <p:cNvSpPr>
            <a:spLocks noGrp="1"/>
          </p:cNvSpPr>
          <p:nvPr>
            <p:ph type="ftr" sz="quarter" idx="11"/>
          </p:nvPr>
        </p:nvSpPr>
        <p:spPr/>
        <p:txBody>
          <a:bodyPr/>
          <a:lstStyle/>
          <a:p>
            <a:endParaRPr lang="nl-NL">
              <a:solidFill>
                <a:prstClr val="black">
                  <a:tint val="75000"/>
                </a:prstClr>
              </a:solidFill>
            </a:endParaRPr>
          </a:p>
        </p:txBody>
      </p:sp>
      <p:sp>
        <p:nvSpPr>
          <p:cNvPr id="7" name="Slide Number Placeholder 6"/>
          <p:cNvSpPr>
            <a:spLocks noGrp="1"/>
          </p:cNvSpPr>
          <p:nvPr>
            <p:ph type="sldNum" sz="quarter" idx="12"/>
          </p:nvPr>
        </p:nvSpPr>
        <p:spPr/>
        <p:txBody>
          <a:bodyPr/>
          <a:lstStyle/>
          <a:p>
            <a:fld id="{F99487C9-27EC-42E5-8418-448B9C82C66B}"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08700982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Date Placeholder 6"/>
          <p:cNvSpPr>
            <a:spLocks noGrp="1"/>
          </p:cNvSpPr>
          <p:nvPr>
            <p:ph type="dt" sz="half" idx="10"/>
          </p:nvPr>
        </p:nvSpPr>
        <p:spPr/>
        <p:txBody>
          <a:bodyPr/>
          <a:lstStyle/>
          <a:p>
            <a:fld id="{6E4C4612-BFB5-47C5-84F6-A9CF175C10A8}" type="datetimeFigureOut">
              <a:rPr lang="nl-NL" smtClean="0">
                <a:solidFill>
                  <a:prstClr val="black">
                    <a:tint val="75000"/>
                  </a:prstClr>
                </a:solidFill>
              </a:rPr>
              <a:pPr/>
              <a:t>08-12-16</a:t>
            </a:fld>
            <a:endParaRPr lang="nl-NL">
              <a:solidFill>
                <a:prstClr val="black">
                  <a:tint val="75000"/>
                </a:prstClr>
              </a:solidFill>
            </a:endParaRPr>
          </a:p>
        </p:txBody>
      </p:sp>
      <p:sp>
        <p:nvSpPr>
          <p:cNvPr id="8" name="Footer Placeholder 7"/>
          <p:cNvSpPr>
            <a:spLocks noGrp="1"/>
          </p:cNvSpPr>
          <p:nvPr>
            <p:ph type="ftr" sz="quarter" idx="11"/>
          </p:nvPr>
        </p:nvSpPr>
        <p:spPr/>
        <p:txBody>
          <a:bodyPr/>
          <a:lstStyle/>
          <a:p>
            <a:endParaRPr lang="nl-NL">
              <a:solidFill>
                <a:prstClr val="black">
                  <a:tint val="75000"/>
                </a:prstClr>
              </a:solidFill>
            </a:endParaRPr>
          </a:p>
        </p:txBody>
      </p:sp>
      <p:sp>
        <p:nvSpPr>
          <p:cNvPr id="9" name="Slide Number Placeholder 8"/>
          <p:cNvSpPr>
            <a:spLocks noGrp="1"/>
          </p:cNvSpPr>
          <p:nvPr>
            <p:ph type="sldNum" sz="quarter" idx="12"/>
          </p:nvPr>
        </p:nvSpPr>
        <p:spPr/>
        <p:txBody>
          <a:bodyPr/>
          <a:lstStyle/>
          <a:p>
            <a:fld id="{F99487C9-27EC-42E5-8418-448B9C82C66B}"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1386143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Date Placeholder 2"/>
          <p:cNvSpPr>
            <a:spLocks noGrp="1"/>
          </p:cNvSpPr>
          <p:nvPr>
            <p:ph type="dt" sz="half" idx="10"/>
          </p:nvPr>
        </p:nvSpPr>
        <p:spPr/>
        <p:txBody>
          <a:bodyPr/>
          <a:lstStyle/>
          <a:p>
            <a:fld id="{6E4C4612-BFB5-47C5-84F6-A9CF175C10A8}" type="datetimeFigureOut">
              <a:rPr lang="nl-NL" smtClean="0">
                <a:solidFill>
                  <a:prstClr val="black">
                    <a:tint val="75000"/>
                  </a:prstClr>
                </a:solidFill>
              </a:rPr>
              <a:pPr/>
              <a:t>08-12-16</a:t>
            </a:fld>
            <a:endParaRPr lang="nl-NL">
              <a:solidFill>
                <a:prstClr val="black">
                  <a:tint val="75000"/>
                </a:prstClr>
              </a:solidFill>
            </a:endParaRPr>
          </a:p>
        </p:txBody>
      </p:sp>
      <p:sp>
        <p:nvSpPr>
          <p:cNvPr id="4" name="Footer Placeholder 3"/>
          <p:cNvSpPr>
            <a:spLocks noGrp="1"/>
          </p:cNvSpPr>
          <p:nvPr>
            <p:ph type="ftr" sz="quarter" idx="11"/>
          </p:nvPr>
        </p:nvSpPr>
        <p:spPr/>
        <p:txBody>
          <a:bodyPr/>
          <a:lstStyle/>
          <a:p>
            <a:endParaRPr lang="nl-NL">
              <a:solidFill>
                <a:prstClr val="black">
                  <a:tint val="75000"/>
                </a:prstClr>
              </a:solidFill>
            </a:endParaRPr>
          </a:p>
        </p:txBody>
      </p:sp>
      <p:sp>
        <p:nvSpPr>
          <p:cNvPr id="5" name="Slide Number Placeholder 4"/>
          <p:cNvSpPr>
            <a:spLocks noGrp="1"/>
          </p:cNvSpPr>
          <p:nvPr>
            <p:ph type="sldNum" sz="quarter" idx="12"/>
          </p:nvPr>
        </p:nvSpPr>
        <p:spPr/>
        <p:txBody>
          <a:bodyPr/>
          <a:lstStyle/>
          <a:p>
            <a:fld id="{F99487C9-27EC-42E5-8418-448B9C82C66B}"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4839460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4C4612-BFB5-47C5-84F6-A9CF175C10A8}" type="datetimeFigureOut">
              <a:rPr lang="nl-NL" smtClean="0">
                <a:solidFill>
                  <a:prstClr val="black">
                    <a:tint val="75000"/>
                  </a:prstClr>
                </a:solidFill>
              </a:rPr>
              <a:pPr/>
              <a:t>08-12-16</a:t>
            </a:fld>
            <a:endParaRPr lang="nl-NL">
              <a:solidFill>
                <a:prstClr val="black">
                  <a:tint val="75000"/>
                </a:prstClr>
              </a:solidFill>
            </a:endParaRPr>
          </a:p>
        </p:txBody>
      </p:sp>
      <p:sp>
        <p:nvSpPr>
          <p:cNvPr id="3" name="Footer Placeholder 2"/>
          <p:cNvSpPr>
            <a:spLocks noGrp="1"/>
          </p:cNvSpPr>
          <p:nvPr>
            <p:ph type="ftr" sz="quarter" idx="11"/>
          </p:nvPr>
        </p:nvSpPr>
        <p:spPr/>
        <p:txBody>
          <a:bodyPr/>
          <a:lstStyle/>
          <a:p>
            <a:endParaRPr lang="nl-NL">
              <a:solidFill>
                <a:prstClr val="black">
                  <a:tint val="75000"/>
                </a:prstClr>
              </a:solidFill>
            </a:endParaRPr>
          </a:p>
        </p:txBody>
      </p:sp>
      <p:sp>
        <p:nvSpPr>
          <p:cNvPr id="4" name="Slide Number Placeholder 3"/>
          <p:cNvSpPr>
            <a:spLocks noGrp="1"/>
          </p:cNvSpPr>
          <p:nvPr>
            <p:ph type="sldNum" sz="quarter" idx="12"/>
          </p:nvPr>
        </p:nvSpPr>
        <p:spPr/>
        <p:txBody>
          <a:bodyPr/>
          <a:lstStyle/>
          <a:p>
            <a:fld id="{F99487C9-27EC-42E5-8418-448B9C82C66B}"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3532902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4C4612-BFB5-47C5-84F6-A9CF175C10A8}" type="datetimeFigureOut">
              <a:rPr lang="nl-NL" smtClean="0">
                <a:solidFill>
                  <a:prstClr val="black">
                    <a:tint val="75000"/>
                  </a:prstClr>
                </a:solidFill>
              </a:rPr>
              <a:pPr/>
              <a:t>08-12-16</a:t>
            </a:fld>
            <a:endParaRPr lang="nl-NL">
              <a:solidFill>
                <a:prstClr val="black">
                  <a:tint val="75000"/>
                </a:prstClr>
              </a:solidFill>
            </a:endParaRPr>
          </a:p>
        </p:txBody>
      </p:sp>
      <p:sp>
        <p:nvSpPr>
          <p:cNvPr id="6" name="Footer Placeholder 5"/>
          <p:cNvSpPr>
            <a:spLocks noGrp="1"/>
          </p:cNvSpPr>
          <p:nvPr>
            <p:ph type="ftr" sz="quarter" idx="11"/>
          </p:nvPr>
        </p:nvSpPr>
        <p:spPr/>
        <p:txBody>
          <a:bodyPr/>
          <a:lstStyle/>
          <a:p>
            <a:endParaRPr lang="nl-NL">
              <a:solidFill>
                <a:prstClr val="black">
                  <a:tint val="75000"/>
                </a:prstClr>
              </a:solidFill>
            </a:endParaRPr>
          </a:p>
        </p:txBody>
      </p:sp>
      <p:sp>
        <p:nvSpPr>
          <p:cNvPr id="7" name="Slide Number Placeholder 6"/>
          <p:cNvSpPr>
            <a:spLocks noGrp="1"/>
          </p:cNvSpPr>
          <p:nvPr>
            <p:ph type="sldNum" sz="quarter" idx="12"/>
          </p:nvPr>
        </p:nvSpPr>
        <p:spPr/>
        <p:txBody>
          <a:bodyPr/>
          <a:lstStyle/>
          <a:p>
            <a:fld id="{F99487C9-27EC-42E5-8418-448B9C82C66B}"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7287178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4C4612-BFB5-47C5-84F6-A9CF175C10A8}" type="datetimeFigureOut">
              <a:rPr lang="nl-NL" smtClean="0">
                <a:solidFill>
                  <a:prstClr val="black">
                    <a:tint val="75000"/>
                  </a:prstClr>
                </a:solidFill>
              </a:rPr>
              <a:pPr/>
              <a:t>08-12-16</a:t>
            </a:fld>
            <a:endParaRPr lang="nl-NL">
              <a:solidFill>
                <a:prstClr val="black">
                  <a:tint val="75000"/>
                </a:prstClr>
              </a:solidFill>
            </a:endParaRPr>
          </a:p>
        </p:txBody>
      </p:sp>
      <p:sp>
        <p:nvSpPr>
          <p:cNvPr id="6" name="Footer Placeholder 5"/>
          <p:cNvSpPr>
            <a:spLocks noGrp="1"/>
          </p:cNvSpPr>
          <p:nvPr>
            <p:ph type="ftr" sz="quarter" idx="11"/>
          </p:nvPr>
        </p:nvSpPr>
        <p:spPr/>
        <p:txBody>
          <a:bodyPr/>
          <a:lstStyle/>
          <a:p>
            <a:endParaRPr lang="nl-NL">
              <a:solidFill>
                <a:prstClr val="black">
                  <a:tint val="75000"/>
                </a:prstClr>
              </a:solidFill>
            </a:endParaRPr>
          </a:p>
        </p:txBody>
      </p:sp>
      <p:sp>
        <p:nvSpPr>
          <p:cNvPr id="7" name="Slide Number Placeholder 6"/>
          <p:cNvSpPr>
            <a:spLocks noGrp="1"/>
          </p:cNvSpPr>
          <p:nvPr>
            <p:ph type="sldNum" sz="quarter" idx="12"/>
          </p:nvPr>
        </p:nvSpPr>
        <p:spPr/>
        <p:txBody>
          <a:bodyPr/>
          <a:lstStyle/>
          <a:p>
            <a:fld id="{F99487C9-27EC-42E5-8418-448B9C82C66B}"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9412312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6E4C4612-BFB5-47C5-84F6-A9CF175C10A8}" type="datetimeFigureOut">
              <a:rPr lang="nl-NL" smtClean="0">
                <a:solidFill>
                  <a:prstClr val="black">
                    <a:tint val="75000"/>
                  </a:prstClr>
                </a:solidFill>
              </a:rPr>
              <a:pPr/>
              <a:t>08-12-16</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F99487C9-27EC-42E5-8418-448B9C82C66B}"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655422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539288" cy="6173788"/>
            <a:chOff x="0" y="0"/>
            <a:chExt cx="5341" cy="3889"/>
          </a:xfrm>
        </p:grpSpPr>
        <p:sp>
          <p:nvSpPr>
            <p:cNvPr id="5" name="Freeform 3"/>
            <p:cNvSpPr>
              <a:spLocks/>
            </p:cNvSpPr>
            <p:nvPr/>
          </p:nvSpPr>
          <p:spPr bwMode="ltGray">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Lst>
              <a:ahLst/>
              <a:cxnLst>
                <a:cxn ang="0">
                  <a:pos x="T0" y="T1"/>
                </a:cxn>
                <a:cxn ang="0">
                  <a:pos x="T2" y="T3"/>
                </a:cxn>
                <a:cxn ang="0">
                  <a:pos x="T4" y="T5"/>
                </a:cxn>
                <a:cxn ang="0">
                  <a:pos x="T6" y="T7"/>
                </a:cxn>
                <a:cxn ang="0">
                  <a:pos x="T8" y="T9"/>
                </a:cxn>
                <a:cxn ang="0">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a:noFill/>
            </a:ln>
            <a:effectLst/>
            <a:extLst/>
          </p:spPr>
          <p:txBody>
            <a:bodyPr/>
            <a:lstStyle/>
            <a:p>
              <a:pPr>
                <a:defRPr/>
              </a:pPr>
              <a:endParaRPr lang="nl-NL" sz="2000" b="0">
                <a:solidFill>
                  <a:srgbClr val="FFFFFF"/>
                </a:solidFill>
              </a:endParaRPr>
            </a:p>
          </p:txBody>
        </p:sp>
        <p:sp>
          <p:nvSpPr>
            <p:cNvPr id="6" name="Freeform 4"/>
            <p:cNvSpPr>
              <a:spLocks/>
            </p:cNvSpPr>
            <p:nvPr/>
          </p:nvSpPr>
          <p:spPr bwMode="ltGray">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Lst>
              <a:ahLst/>
              <a:cxnLst>
                <a:cxn ang="0">
                  <a:pos x="T0" y="T1"/>
                </a:cxn>
                <a:cxn ang="0">
                  <a:pos x="T2" y="T3"/>
                </a:cxn>
                <a:cxn ang="0">
                  <a:pos x="T4" y="T5"/>
                </a:cxn>
                <a:cxn ang="0">
                  <a:pos x="T6" y="T7"/>
                </a:cxn>
                <a:cxn ang="0">
                  <a:pos x="T8" y="T9"/>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a:noFill/>
            </a:ln>
            <a:effectLst/>
            <a:extLst/>
          </p:spPr>
          <p:txBody>
            <a:bodyPr/>
            <a:lstStyle/>
            <a:p>
              <a:pPr>
                <a:defRPr/>
              </a:pPr>
              <a:endParaRPr lang="nl-NL" sz="2000" b="0">
                <a:solidFill>
                  <a:srgbClr val="FFFFFF"/>
                </a:solidFill>
              </a:endParaRPr>
            </a:p>
          </p:txBody>
        </p:sp>
        <p:sp>
          <p:nvSpPr>
            <p:cNvPr id="7" name="Freeform 5"/>
            <p:cNvSpPr>
              <a:spLocks/>
            </p:cNvSpPr>
            <p:nvPr/>
          </p:nvSpPr>
          <p:spPr bwMode="ltGray">
            <a:xfrm>
              <a:off x="2187" y="0"/>
              <a:ext cx="2858"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Lst>
              <a:ahLst/>
              <a:cxnLst>
                <a:cxn ang="0">
                  <a:pos x="T0" y="T1"/>
                </a:cxn>
                <a:cxn ang="0">
                  <a:pos x="T2" y="T3"/>
                </a:cxn>
                <a:cxn ang="0">
                  <a:pos x="T4" y="T5"/>
                </a:cxn>
                <a:cxn ang="0">
                  <a:pos x="T6" y="T7"/>
                </a:cxn>
                <a:cxn ang="0">
                  <a:pos x="T8" y="T9"/>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a:noFill/>
            </a:ln>
            <a:effectLst/>
            <a:extLst/>
          </p:spPr>
          <p:txBody>
            <a:bodyPr/>
            <a:lstStyle/>
            <a:p>
              <a:pPr>
                <a:defRPr/>
              </a:pPr>
              <a:endParaRPr lang="nl-NL" sz="2000" b="0">
                <a:solidFill>
                  <a:srgbClr val="FFFFFF"/>
                </a:solidFill>
              </a:endParaRPr>
            </a:p>
          </p:txBody>
        </p:sp>
        <p:sp>
          <p:nvSpPr>
            <p:cNvPr id="8" name="Freeform 6"/>
            <p:cNvSpPr>
              <a:spLocks/>
            </p:cNvSpPr>
            <p:nvPr/>
          </p:nvSpPr>
          <p:spPr bwMode="ltGray">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Lst>
              <a:ahLst/>
              <a:cxnLst>
                <a:cxn ang="0">
                  <a:pos x="T0" y="T1"/>
                </a:cxn>
                <a:cxn ang="0">
                  <a:pos x="T2" y="T3"/>
                </a:cxn>
                <a:cxn ang="0">
                  <a:pos x="T4" y="T5"/>
                </a:cxn>
                <a:cxn ang="0">
                  <a:pos x="T6" y="T7"/>
                </a:cxn>
                <a:cxn ang="0">
                  <a:pos x="T8" y="T9"/>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a:noFill/>
            </a:ln>
            <a:effectLst/>
            <a:extLst/>
          </p:spPr>
          <p:txBody>
            <a:bodyPr/>
            <a:lstStyle/>
            <a:p>
              <a:pPr>
                <a:defRPr/>
              </a:pPr>
              <a:endParaRPr lang="nl-NL" sz="2000" b="0">
                <a:solidFill>
                  <a:srgbClr val="FFFFFF"/>
                </a:solidFill>
              </a:endParaRPr>
            </a:p>
          </p:txBody>
        </p:sp>
      </p:grpSp>
      <p:sp>
        <p:nvSpPr>
          <p:cNvPr id="862215" name="Rectangle 7"/>
          <p:cNvSpPr>
            <a:spLocks noGrp="1" noChangeArrowheads="1"/>
          </p:cNvSpPr>
          <p:nvPr>
            <p:ph type="ctrTitle" sz="quarter"/>
          </p:nvPr>
        </p:nvSpPr>
        <p:spPr>
          <a:xfrm>
            <a:off x="771525" y="1143000"/>
            <a:ext cx="8743950" cy="1143000"/>
          </a:xfrm>
        </p:spPr>
        <p:txBody>
          <a:bodyPr/>
          <a:lstStyle>
            <a:lvl1pPr>
              <a:defRPr/>
            </a:lvl1pPr>
          </a:lstStyle>
          <a:p>
            <a:pPr lvl="0"/>
            <a:r>
              <a:rPr lang="en-GB" noProof="0" smtClean="0"/>
              <a:t>Klik om het opmaakprofiel van de modeltitel te bewerken</a:t>
            </a:r>
          </a:p>
        </p:txBody>
      </p:sp>
      <p:sp>
        <p:nvSpPr>
          <p:cNvPr id="862216" name="Rectangle 8"/>
          <p:cNvSpPr>
            <a:spLocks noGrp="1" noChangeArrowheads="1"/>
          </p:cNvSpPr>
          <p:nvPr>
            <p:ph type="subTitle" sz="quarter" idx="1"/>
          </p:nvPr>
        </p:nvSpPr>
        <p:spPr>
          <a:xfrm>
            <a:off x="1543050" y="2819400"/>
            <a:ext cx="7200900" cy="1752600"/>
          </a:xfrm>
        </p:spPr>
        <p:txBody>
          <a:bodyPr/>
          <a:lstStyle>
            <a:lvl1pPr marL="0" indent="0" algn="ctr">
              <a:buFont typeface="Monotype Sorts" pitchFamily="2" charset="2"/>
              <a:buNone/>
              <a:defRPr/>
            </a:lvl1pPr>
          </a:lstStyle>
          <a:p>
            <a:pPr lvl="0"/>
            <a:r>
              <a:rPr lang="en-GB" noProof="0" smtClean="0"/>
              <a:t>Klik om het opmaakprofiel van de modelondertitel te bewerken</a:t>
            </a:r>
          </a:p>
        </p:txBody>
      </p:sp>
      <p:sp>
        <p:nvSpPr>
          <p:cNvPr id="9" name="Rectangle 9"/>
          <p:cNvSpPr>
            <a:spLocks noGrp="1" noChangeArrowheads="1"/>
          </p:cNvSpPr>
          <p:nvPr>
            <p:ph type="dt" sz="quarter" idx="10"/>
          </p:nvPr>
        </p:nvSpPr>
        <p:spPr/>
        <p:txBody>
          <a:bodyPr/>
          <a:lstStyle>
            <a:lvl1pPr>
              <a:defRPr/>
            </a:lvl1pPr>
          </a:lstStyle>
          <a:p>
            <a:pPr>
              <a:defRPr/>
            </a:pPr>
            <a:endParaRPr lang="en-GB">
              <a:solidFill>
                <a:srgbClr val="FFFFFF"/>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GB">
              <a:solidFill>
                <a:srgbClr val="FFFFFF"/>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17BF2DDA-D00D-475F-A49C-54B3A285E158}"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2312246136"/>
      </p:ext>
    </p:extLst>
  </p:cSld>
  <p:clrMapOvr>
    <a:masterClrMapping/>
  </p:clrMapOvr>
  <p:transition xmlns:p14="http://schemas.microsoft.com/office/powerpoint/2010/main">
    <p:strips/>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9"/>
            <a:ext cx="2314575"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514350" y="274639"/>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6E4C4612-BFB5-47C5-84F6-A9CF175C10A8}" type="datetimeFigureOut">
              <a:rPr lang="nl-NL" smtClean="0">
                <a:solidFill>
                  <a:prstClr val="black">
                    <a:tint val="75000"/>
                  </a:prstClr>
                </a:solidFill>
              </a:rPr>
              <a:pPr/>
              <a:t>08-12-16</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F99487C9-27EC-42E5-8418-448B9C82C66B}"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1693806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A8D2DA9A-88C3-4EEB-8771-9B282A29A34E}"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201276857"/>
      </p:ext>
    </p:extLst>
  </p:cSld>
  <p:clrMapOvr>
    <a:masterClrMapping/>
  </p:clrMapOvr>
  <p:transition xmlns:p14="http://schemas.microsoft.com/office/powerpoint/2010/main">
    <p:strips/>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DE5D19C4-18B8-4112-BF86-B75E17C7067D}"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4217661410"/>
      </p:ext>
    </p:extLst>
  </p:cSld>
  <p:clrMapOvr>
    <a:masterClrMapping/>
  </p:clrMapOvr>
  <p:transition xmlns:p14="http://schemas.microsoft.com/office/powerpoint/2010/main">
    <p:strips/>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33" y="18288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8" y="18288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fld id="{02A8127B-86EE-4E1C-877F-933CDCA465C9}"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33643314"/>
      </p:ext>
    </p:extLst>
  </p:cSld>
  <p:clrMapOvr>
    <a:masterClrMapping/>
  </p:clrMapOvr>
  <p:transition xmlns:p14="http://schemas.microsoft.com/office/powerpoint/2010/main">
    <p:strips/>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8"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9" name="Rectangle 11"/>
          <p:cNvSpPr>
            <a:spLocks noGrp="1" noChangeArrowheads="1"/>
          </p:cNvSpPr>
          <p:nvPr>
            <p:ph type="sldNum" sz="quarter" idx="12"/>
          </p:nvPr>
        </p:nvSpPr>
        <p:spPr>
          <a:ln/>
        </p:spPr>
        <p:txBody>
          <a:bodyPr/>
          <a:lstStyle>
            <a:lvl1pPr>
              <a:defRPr/>
            </a:lvl1pPr>
          </a:lstStyle>
          <a:p>
            <a:fld id="{782C123C-51F5-4F01-949B-266908943380}"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2313896987"/>
      </p:ext>
    </p:extLst>
  </p:cSld>
  <p:clrMapOvr>
    <a:masterClrMapping/>
  </p:clrMapOvr>
  <p:transition xmlns:p14="http://schemas.microsoft.com/office/powerpoint/2010/main">
    <p:strips/>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4"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5" name="Rectangle 11"/>
          <p:cNvSpPr>
            <a:spLocks noGrp="1" noChangeArrowheads="1"/>
          </p:cNvSpPr>
          <p:nvPr>
            <p:ph type="sldNum" sz="quarter" idx="12"/>
          </p:nvPr>
        </p:nvSpPr>
        <p:spPr>
          <a:ln/>
        </p:spPr>
        <p:txBody>
          <a:bodyPr/>
          <a:lstStyle>
            <a:lvl1pPr>
              <a:defRPr/>
            </a:lvl1pPr>
          </a:lstStyle>
          <a:p>
            <a:fld id="{6854D90D-0CD5-4574-9D91-B12959A296F6}"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338346121"/>
      </p:ext>
    </p:extLst>
  </p:cSld>
  <p:clrMapOvr>
    <a:masterClrMapping/>
  </p:clrMapOvr>
  <p:transition xmlns:p14="http://schemas.microsoft.com/office/powerpoint/2010/main">
    <p:strips/>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3"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4" name="Rectangle 11"/>
          <p:cNvSpPr>
            <a:spLocks noGrp="1" noChangeArrowheads="1"/>
          </p:cNvSpPr>
          <p:nvPr>
            <p:ph type="sldNum" sz="quarter" idx="12"/>
          </p:nvPr>
        </p:nvSpPr>
        <p:spPr>
          <a:ln/>
        </p:spPr>
        <p:txBody>
          <a:bodyPr/>
          <a:lstStyle>
            <a:lvl1pPr>
              <a:defRPr/>
            </a:lvl1pPr>
          </a:lstStyle>
          <a:p>
            <a:fld id="{8069CF23-C372-4A8A-8D3C-C4494BDD461A}"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943514011"/>
      </p:ext>
    </p:extLst>
  </p:cSld>
  <p:clrMapOvr>
    <a:masterClrMapping/>
  </p:clrMapOvr>
  <p:transition xmlns:p14="http://schemas.microsoft.com/office/powerpoint/2010/main">
    <p:strips/>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fld id="{40C88C19-CD69-4ADA-AADD-6DEC1653672E}"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4114721976"/>
      </p:ext>
    </p:extLst>
  </p:cSld>
  <p:clrMapOvr>
    <a:masterClrMapping/>
  </p:clrMapOvr>
  <p:transition xmlns:p14="http://schemas.microsoft.com/office/powerpoint/2010/main">
    <p:strips/>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fld id="{D2DB4A92-9319-4ABF-902D-00F1D2513FFA}"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2177990385"/>
      </p:ext>
    </p:extLst>
  </p:cSld>
  <p:clrMapOvr>
    <a:masterClrMapping/>
  </p:clrMapOvr>
  <p:transition xmlns:p14="http://schemas.microsoft.com/office/powerpoint/2010/main">
    <p:strips/>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9321B522-ABAD-4C7F-A133-92F0104FE411}"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735881017"/>
      </p:ext>
    </p:extLst>
  </p:cSld>
  <p:clrMapOvr>
    <a:masterClrMapping/>
  </p:clrMapOvr>
  <p:transition xmlns:p14="http://schemas.microsoft.com/office/powerpoint/2010/main">
    <p:strips/>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236B581-97CD-4DD7-9E88-E9E576FE63C6}"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792852783"/>
      </p:ext>
    </p:extLst>
  </p:cSld>
  <p:clrMapOvr>
    <a:masterClrMapping/>
  </p:clrMapOvr>
  <p:transition xmlns:p14="http://schemas.microsoft.com/office/powerpoint/2010/main">
    <p:strips/>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228600"/>
            <a:ext cx="2185988"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228600"/>
            <a:ext cx="6405563"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CA1033CE-458E-4E7F-B8CB-E97F1B6857C5}"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660427748"/>
      </p:ext>
    </p:extLst>
  </p:cSld>
  <p:clrMapOvr>
    <a:masterClrMapping/>
  </p:clrMapOvr>
  <p:transition xmlns:p14="http://schemas.microsoft.com/office/powerpoint/2010/main">
    <p:strips/>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828800"/>
            <a:ext cx="874395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42C846AD-251B-45C5-BCEE-141DA5262774}"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966796713"/>
      </p:ext>
    </p:extLst>
  </p:cSld>
  <p:clrMapOvr>
    <a:masterClrMapping/>
  </p:clrMapOvr>
  <p:transition xmlns:p14="http://schemas.microsoft.com/office/powerpoint/2010/main">
    <p:strips/>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71525" y="228600"/>
            <a:ext cx="874395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4"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5" name="Rectangle 11"/>
          <p:cNvSpPr>
            <a:spLocks noGrp="1" noChangeArrowheads="1"/>
          </p:cNvSpPr>
          <p:nvPr>
            <p:ph type="sldNum" sz="quarter" idx="12"/>
          </p:nvPr>
        </p:nvSpPr>
        <p:spPr>
          <a:ln/>
        </p:spPr>
        <p:txBody>
          <a:bodyPr/>
          <a:lstStyle>
            <a:lvl1pPr>
              <a:defRPr/>
            </a:lvl1pPr>
          </a:lstStyle>
          <a:p>
            <a:fld id="{C2D6A77F-A334-49FE-B660-51806F829913}"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623515119"/>
      </p:ext>
    </p:extLst>
  </p:cSld>
  <p:clrMapOvr>
    <a:masterClrMapping/>
  </p:clrMapOvr>
  <p:transition xmlns:p14="http://schemas.microsoft.com/office/powerpoint/2010/main">
    <p:strips/>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828800"/>
            <a:ext cx="874395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58C9DAB0-7E90-4C2B-A9A6-2589C7D68024}"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432077010"/>
      </p:ext>
    </p:extLst>
  </p:cSld>
  <p:clrMapOvr>
    <a:masterClrMapping/>
  </p:clrMapOvr>
  <p:transition xmlns:p14="http://schemas.microsoft.com/office/powerpoint/2010/main">
    <p:strips/>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39"/>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32D7F867-9A5E-424D-B551-D0AD78A37530}"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498771538"/>
      </p:ext>
    </p:extLst>
  </p:cSld>
  <p:clrMapOvr>
    <a:masterClrMapping/>
  </p:clrMapOvr>
  <p:transition xmlns:p14="http://schemas.microsoft.com/office/powerpoint/2010/main">
    <p:strips/>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771533" y="18288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5219708" y="1828800"/>
            <a:ext cx="4295775" cy="4114800"/>
          </a:xfrm>
        </p:spPr>
        <p:txBody>
          <a:bodyPr/>
          <a:lstStyle/>
          <a:p>
            <a:endParaRPr lang="en-GB"/>
          </a:p>
        </p:txBody>
      </p:sp>
      <p:sp>
        <p:nvSpPr>
          <p:cNvPr id="5" name="Date Placeholder 4"/>
          <p:cNvSpPr>
            <a:spLocks noGrp="1"/>
          </p:cNvSpPr>
          <p:nvPr>
            <p:ph type="dt" sz="half" idx="10"/>
          </p:nvPr>
        </p:nvSpPr>
        <p:spPr>
          <a:xfrm>
            <a:off x="771525" y="6248400"/>
            <a:ext cx="2143125" cy="457200"/>
          </a:xfrm>
        </p:spPr>
        <p:txBody>
          <a:bodyPr/>
          <a:lstStyle>
            <a:lvl1pPr>
              <a:defRPr/>
            </a:lvl1pPr>
          </a:lstStyle>
          <a:p>
            <a:endParaRPr lang="en-GB">
              <a:solidFill>
                <a:srgbClr val="FFFFFF"/>
              </a:solidFill>
            </a:endParaRPr>
          </a:p>
        </p:txBody>
      </p:sp>
      <p:sp>
        <p:nvSpPr>
          <p:cNvPr id="6" name="Footer Placeholder 5"/>
          <p:cNvSpPr>
            <a:spLocks noGrp="1"/>
          </p:cNvSpPr>
          <p:nvPr>
            <p:ph type="ftr" sz="quarter" idx="11"/>
          </p:nvPr>
        </p:nvSpPr>
        <p:spPr>
          <a:xfrm>
            <a:off x="3514725" y="6248400"/>
            <a:ext cx="3257550" cy="457200"/>
          </a:xfrm>
        </p:spPr>
        <p:txBody>
          <a:bodyPr/>
          <a:lstStyle>
            <a:lvl1pPr>
              <a:defRPr/>
            </a:lvl1pPr>
          </a:lstStyle>
          <a:p>
            <a:endParaRPr lang="en-GB">
              <a:solidFill>
                <a:srgbClr val="FFFFFF"/>
              </a:solidFill>
            </a:endParaRPr>
          </a:p>
        </p:txBody>
      </p:sp>
      <p:sp>
        <p:nvSpPr>
          <p:cNvPr id="7" name="Slide Number Placeholder 6"/>
          <p:cNvSpPr>
            <a:spLocks noGrp="1"/>
          </p:cNvSpPr>
          <p:nvPr>
            <p:ph type="sldNum" sz="quarter" idx="12"/>
          </p:nvPr>
        </p:nvSpPr>
        <p:spPr>
          <a:xfrm>
            <a:off x="7372350" y="6248400"/>
            <a:ext cx="2143125" cy="457200"/>
          </a:xfrm>
        </p:spPr>
        <p:txBody>
          <a:bodyPr/>
          <a:lstStyle>
            <a:lvl1pPr>
              <a:defRPr/>
            </a:lvl1pPr>
          </a:lstStyle>
          <a:p>
            <a:fld id="{0C9B5DD3-3BD2-48A8-BF5F-FA5574F926CE}"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712525454"/>
      </p:ext>
    </p:extLst>
  </p:cSld>
  <p:clrMapOvr>
    <a:masterClrMapping/>
  </p:clrMapOvr>
  <p:transition xmlns:p14="http://schemas.microsoft.com/office/powerpoint/2010/main">
    <p:strips/>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GB"/>
          </a:p>
        </p:txBody>
      </p:sp>
      <p:sp>
        <p:nvSpPr>
          <p:cNvPr id="5" name="Text Placeholder 6"/>
          <p:cNvSpPr>
            <a:spLocks noGrp="1"/>
          </p:cNvSpPr>
          <p:nvPr>
            <p:ph type="body" sz="quarter" idx="11"/>
          </p:nvPr>
        </p:nvSpPr>
        <p:spPr>
          <a:xfrm>
            <a:off x="514350" y="6453337"/>
            <a:ext cx="9258300" cy="280379"/>
          </a:xfrm>
        </p:spPr>
        <p:txBody>
          <a:bodyPr anchor="b" anchorCtr="0">
            <a:noAutofit/>
          </a:bodyPr>
          <a:lstStyle>
            <a:lvl1pPr marL="0" indent="0">
              <a:spcBef>
                <a:spcPts val="0"/>
              </a:spcBef>
              <a:spcAft>
                <a:spcPts val="0"/>
              </a:spcAft>
              <a:buClrTx/>
              <a:buFont typeface="+mj-lt"/>
              <a:buNone/>
              <a:tabLst>
                <a:tab pos="176213" algn="l"/>
              </a:tabLst>
              <a:defRPr sz="1200">
                <a:latin typeface="Arial" pitchFamily="34" charset="0"/>
                <a:cs typeface="Arial" pitchFamily="34" charset="0"/>
              </a:defRPr>
            </a:lvl1pPr>
          </a:lstStyle>
          <a:p>
            <a:pPr lvl="0"/>
            <a:endParaRPr lang="en-GB" dirty="0"/>
          </a:p>
        </p:txBody>
      </p:sp>
      <p:sp>
        <p:nvSpPr>
          <p:cNvPr id="6" name="Text Placeholder 4"/>
          <p:cNvSpPr>
            <a:spLocks noGrp="1"/>
          </p:cNvSpPr>
          <p:nvPr>
            <p:ph type="body" sz="quarter" idx="12"/>
          </p:nvPr>
        </p:nvSpPr>
        <p:spPr>
          <a:xfrm>
            <a:off x="514350" y="6165850"/>
            <a:ext cx="9258300" cy="287486"/>
          </a:xfrm>
        </p:spPr>
        <p:txBody>
          <a:bodyPr anchor="b" anchorCtr="0">
            <a:noAutofit/>
          </a:bodyPr>
          <a:lstStyle>
            <a:lvl1pPr marL="0" indent="0" algn="l">
              <a:spcAft>
                <a:spcPts val="0"/>
              </a:spcAft>
              <a:buNone/>
              <a:defRPr sz="1200">
                <a:solidFill>
                  <a:schemeClr val="tx1"/>
                </a:solidFill>
                <a:latin typeface="Arial" pitchFamily="34" charset="0"/>
                <a:cs typeface="Arial" pitchFamily="34" charset="0"/>
              </a:defRPr>
            </a:lvl1pPr>
          </a:lstStyle>
          <a:p>
            <a:pPr lvl="0"/>
            <a:r>
              <a:rPr lang="en-US" dirty="0" smtClean="0"/>
              <a:t>Click to edit Master text</a:t>
            </a:r>
            <a:endParaRPr lang="en-GB" dirty="0"/>
          </a:p>
        </p:txBody>
      </p:sp>
      <p:sp>
        <p:nvSpPr>
          <p:cNvPr id="7" name="Slide Number Placeholder 5"/>
          <p:cNvSpPr>
            <a:spLocks noGrp="1"/>
          </p:cNvSpPr>
          <p:nvPr>
            <p:ph type="sldNum" sz="quarter" idx="4"/>
          </p:nvPr>
        </p:nvSpPr>
        <p:spPr>
          <a:xfrm>
            <a:off x="9761013" y="6493092"/>
            <a:ext cx="527643" cy="365125"/>
          </a:xfrm>
          <a:prstGeom prst="rect">
            <a:avLst/>
          </a:prstGeom>
        </p:spPr>
        <p:txBody>
          <a:bodyPr vert="horz" lIns="91440" tIns="45720" rIns="91440" bIns="45720" rtlCol="0" anchor="ctr"/>
          <a:lstStyle>
            <a:lvl1pPr algn="r">
              <a:defRPr sz="800">
                <a:solidFill>
                  <a:schemeClr val="accent5"/>
                </a:solidFill>
              </a:defRPr>
            </a:lvl1pPr>
          </a:lstStyle>
          <a:p>
            <a:fld id="{9AA145CA-8068-4996-9C8C-F7D0EAA223E1}" type="slidenum">
              <a:rPr lang="en-GB" smtClean="0">
                <a:solidFill>
                  <a:srgbClr val="7D7E7B"/>
                </a:solidFill>
              </a:rPr>
              <a:pPr/>
              <a:t>‹nr.›</a:t>
            </a:fld>
            <a:endParaRPr lang="en-GB">
              <a:solidFill>
                <a:srgbClr val="7D7E7B"/>
              </a:solidFill>
            </a:endParaRPr>
          </a:p>
        </p:txBody>
      </p:sp>
    </p:spTree>
    <p:extLst>
      <p:ext uri="{BB962C8B-B14F-4D97-AF65-F5344CB8AC3E}">
        <p14:creationId xmlns:p14="http://schemas.microsoft.com/office/powerpoint/2010/main" val="630755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A8D2DA9A-88C3-4EEB-8771-9B282A29A34E}"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4253669944"/>
      </p:ext>
    </p:extLst>
  </p:cSld>
  <p:clrMapOvr>
    <a:masterClrMapping/>
  </p:clrMapOvr>
  <p:transition xmlns:p14="http://schemas.microsoft.com/office/powerpoint/2010/main">
    <p:strips/>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DE5D19C4-18B8-4112-BF86-B75E17C7067D}"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442029965"/>
      </p:ext>
    </p:extLst>
  </p:cSld>
  <p:clrMapOvr>
    <a:masterClrMapping/>
  </p:clrMapOvr>
  <p:transition xmlns:p14="http://schemas.microsoft.com/office/powerpoint/2010/main">
    <p:strips/>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33" y="18288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8" y="18288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fld id="{02A8127B-86EE-4E1C-877F-933CDCA465C9}"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797788076"/>
      </p:ext>
    </p:extLst>
  </p:cSld>
  <p:clrMapOvr>
    <a:masterClrMapping/>
  </p:clrMapOvr>
  <p:transition xmlns:p14="http://schemas.microsoft.com/office/powerpoint/2010/main">
    <p:strips/>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6"/>
            <a:ext cx="874395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4B5FF5-4541-4AA8-A2CC-93CC1E75A5EE}"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3426124891"/>
      </p:ext>
    </p:extLst>
  </p:cSld>
  <p:clrMapOvr>
    <a:masterClrMapping/>
  </p:clrMapOvr>
  <p:transition xmlns:p14="http://schemas.microsoft.com/office/powerpoint/2010/main">
    <p:strips/>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8"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9" name="Rectangle 11"/>
          <p:cNvSpPr>
            <a:spLocks noGrp="1" noChangeArrowheads="1"/>
          </p:cNvSpPr>
          <p:nvPr>
            <p:ph type="sldNum" sz="quarter" idx="12"/>
          </p:nvPr>
        </p:nvSpPr>
        <p:spPr>
          <a:ln/>
        </p:spPr>
        <p:txBody>
          <a:bodyPr/>
          <a:lstStyle>
            <a:lvl1pPr>
              <a:defRPr/>
            </a:lvl1pPr>
          </a:lstStyle>
          <a:p>
            <a:fld id="{782C123C-51F5-4F01-949B-266908943380}"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502211666"/>
      </p:ext>
    </p:extLst>
  </p:cSld>
  <p:clrMapOvr>
    <a:masterClrMapping/>
  </p:clrMapOvr>
  <p:transition xmlns:p14="http://schemas.microsoft.com/office/powerpoint/2010/main">
    <p:strips/>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4"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5" name="Rectangle 11"/>
          <p:cNvSpPr>
            <a:spLocks noGrp="1" noChangeArrowheads="1"/>
          </p:cNvSpPr>
          <p:nvPr>
            <p:ph type="sldNum" sz="quarter" idx="12"/>
          </p:nvPr>
        </p:nvSpPr>
        <p:spPr>
          <a:ln/>
        </p:spPr>
        <p:txBody>
          <a:bodyPr/>
          <a:lstStyle>
            <a:lvl1pPr>
              <a:defRPr/>
            </a:lvl1pPr>
          </a:lstStyle>
          <a:p>
            <a:fld id="{6854D90D-0CD5-4574-9D91-B12959A296F6}"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2288593858"/>
      </p:ext>
    </p:extLst>
  </p:cSld>
  <p:clrMapOvr>
    <a:masterClrMapping/>
  </p:clrMapOvr>
  <p:transition xmlns:p14="http://schemas.microsoft.com/office/powerpoint/2010/main">
    <p:strips/>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3"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4" name="Rectangle 11"/>
          <p:cNvSpPr>
            <a:spLocks noGrp="1" noChangeArrowheads="1"/>
          </p:cNvSpPr>
          <p:nvPr>
            <p:ph type="sldNum" sz="quarter" idx="12"/>
          </p:nvPr>
        </p:nvSpPr>
        <p:spPr>
          <a:ln/>
        </p:spPr>
        <p:txBody>
          <a:bodyPr/>
          <a:lstStyle>
            <a:lvl1pPr>
              <a:defRPr/>
            </a:lvl1pPr>
          </a:lstStyle>
          <a:p>
            <a:fld id="{8069CF23-C372-4A8A-8D3C-C4494BDD461A}"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871560118"/>
      </p:ext>
    </p:extLst>
  </p:cSld>
  <p:clrMapOvr>
    <a:masterClrMapping/>
  </p:clrMapOvr>
  <p:transition xmlns:p14="http://schemas.microsoft.com/office/powerpoint/2010/main">
    <p:strips/>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fld id="{40C88C19-CD69-4ADA-AADD-6DEC1653672E}"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538529167"/>
      </p:ext>
    </p:extLst>
  </p:cSld>
  <p:clrMapOvr>
    <a:masterClrMapping/>
  </p:clrMapOvr>
  <p:transition xmlns:p14="http://schemas.microsoft.com/office/powerpoint/2010/main">
    <p:strips/>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fld id="{D2DB4A92-9319-4ABF-902D-00F1D2513FFA}"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2245093406"/>
      </p:ext>
    </p:extLst>
  </p:cSld>
  <p:clrMapOvr>
    <a:masterClrMapping/>
  </p:clrMapOvr>
  <p:transition xmlns:p14="http://schemas.microsoft.com/office/powerpoint/2010/main">
    <p:strips/>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9321B522-ABAD-4C7F-A133-92F0104FE411}"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2930006876"/>
      </p:ext>
    </p:extLst>
  </p:cSld>
  <p:clrMapOvr>
    <a:masterClrMapping/>
  </p:clrMapOvr>
  <p:transition xmlns:p14="http://schemas.microsoft.com/office/powerpoint/2010/main">
    <p:strips/>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228600"/>
            <a:ext cx="2185988"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228600"/>
            <a:ext cx="6405563"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CA1033CE-458E-4E7F-B8CB-E97F1B6857C5}"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996979022"/>
      </p:ext>
    </p:extLst>
  </p:cSld>
  <p:clrMapOvr>
    <a:masterClrMapping/>
  </p:clrMapOvr>
  <p:transition xmlns:p14="http://schemas.microsoft.com/office/powerpoint/2010/main">
    <p:strips/>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828800"/>
            <a:ext cx="874395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42C846AD-251B-45C5-BCEE-141DA5262774}"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12426033"/>
      </p:ext>
    </p:extLst>
  </p:cSld>
  <p:clrMapOvr>
    <a:masterClrMapping/>
  </p:clrMapOvr>
  <p:transition xmlns:p14="http://schemas.microsoft.com/office/powerpoint/2010/main">
    <p:strips/>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71525" y="228600"/>
            <a:ext cx="874395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4"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5" name="Rectangle 11"/>
          <p:cNvSpPr>
            <a:spLocks noGrp="1" noChangeArrowheads="1"/>
          </p:cNvSpPr>
          <p:nvPr>
            <p:ph type="sldNum" sz="quarter" idx="12"/>
          </p:nvPr>
        </p:nvSpPr>
        <p:spPr>
          <a:ln/>
        </p:spPr>
        <p:txBody>
          <a:bodyPr/>
          <a:lstStyle>
            <a:lvl1pPr>
              <a:defRPr/>
            </a:lvl1pPr>
          </a:lstStyle>
          <a:p>
            <a:fld id="{C2D6A77F-A334-49FE-B660-51806F829913}"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899232911"/>
      </p:ext>
    </p:extLst>
  </p:cSld>
  <p:clrMapOvr>
    <a:masterClrMapping/>
  </p:clrMapOvr>
  <p:transition xmlns:p14="http://schemas.microsoft.com/office/powerpoint/2010/main">
    <p:strips/>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828800"/>
            <a:ext cx="874395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58C9DAB0-7E90-4C2B-A9A6-2589C7D68024}"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567097359"/>
      </p:ext>
    </p:extLst>
  </p:cSld>
  <p:clrMapOvr>
    <a:masterClrMapping/>
  </p:clrMapOvr>
  <p:transition xmlns:p14="http://schemas.microsoft.com/office/powerpoint/2010/main">
    <p:strips/>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771528" y="18288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5219704" y="18288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994749BC-A064-475B-9AA9-3B9993119BF4}"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3452994282"/>
      </p:ext>
    </p:extLst>
  </p:cSld>
  <p:clrMapOvr>
    <a:masterClrMapping/>
  </p:clrMapOvr>
  <p:transition xmlns:p14="http://schemas.microsoft.com/office/powerpoint/2010/main">
    <p:strips/>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39"/>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32D7F867-9A5E-424D-B551-D0AD78A37530}"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424311217"/>
      </p:ext>
    </p:extLst>
  </p:cSld>
  <p:clrMapOvr>
    <a:masterClrMapping/>
  </p:clrMapOvr>
  <p:transition xmlns:p14="http://schemas.microsoft.com/office/powerpoint/2010/main">
    <p:strips/>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771533" y="18288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5219708" y="1828800"/>
            <a:ext cx="4295775" cy="4114800"/>
          </a:xfrm>
        </p:spPr>
        <p:txBody>
          <a:bodyPr/>
          <a:lstStyle/>
          <a:p>
            <a:endParaRPr lang="en-GB"/>
          </a:p>
        </p:txBody>
      </p:sp>
      <p:sp>
        <p:nvSpPr>
          <p:cNvPr id="5" name="Date Placeholder 4"/>
          <p:cNvSpPr>
            <a:spLocks noGrp="1"/>
          </p:cNvSpPr>
          <p:nvPr>
            <p:ph type="dt" sz="half" idx="10"/>
          </p:nvPr>
        </p:nvSpPr>
        <p:spPr>
          <a:xfrm>
            <a:off x="771525" y="6248400"/>
            <a:ext cx="2143125" cy="457200"/>
          </a:xfrm>
        </p:spPr>
        <p:txBody>
          <a:bodyPr/>
          <a:lstStyle>
            <a:lvl1pPr>
              <a:defRPr/>
            </a:lvl1pPr>
          </a:lstStyle>
          <a:p>
            <a:endParaRPr lang="en-GB">
              <a:solidFill>
                <a:srgbClr val="FFFFFF"/>
              </a:solidFill>
            </a:endParaRPr>
          </a:p>
        </p:txBody>
      </p:sp>
      <p:sp>
        <p:nvSpPr>
          <p:cNvPr id="6" name="Footer Placeholder 5"/>
          <p:cNvSpPr>
            <a:spLocks noGrp="1"/>
          </p:cNvSpPr>
          <p:nvPr>
            <p:ph type="ftr" sz="quarter" idx="11"/>
          </p:nvPr>
        </p:nvSpPr>
        <p:spPr>
          <a:xfrm>
            <a:off x="3514725" y="6248400"/>
            <a:ext cx="3257550" cy="457200"/>
          </a:xfrm>
        </p:spPr>
        <p:txBody>
          <a:bodyPr/>
          <a:lstStyle>
            <a:lvl1pPr>
              <a:defRPr/>
            </a:lvl1pPr>
          </a:lstStyle>
          <a:p>
            <a:endParaRPr lang="en-GB">
              <a:solidFill>
                <a:srgbClr val="FFFFFF"/>
              </a:solidFill>
            </a:endParaRPr>
          </a:p>
        </p:txBody>
      </p:sp>
      <p:sp>
        <p:nvSpPr>
          <p:cNvPr id="7" name="Slide Number Placeholder 6"/>
          <p:cNvSpPr>
            <a:spLocks noGrp="1"/>
          </p:cNvSpPr>
          <p:nvPr>
            <p:ph type="sldNum" sz="quarter" idx="12"/>
          </p:nvPr>
        </p:nvSpPr>
        <p:spPr>
          <a:xfrm>
            <a:off x="7372350" y="6248400"/>
            <a:ext cx="2143125" cy="457200"/>
          </a:xfrm>
        </p:spPr>
        <p:txBody>
          <a:bodyPr/>
          <a:lstStyle>
            <a:lvl1pPr>
              <a:defRPr/>
            </a:lvl1pPr>
          </a:lstStyle>
          <a:p>
            <a:fld id="{0C9B5DD3-3BD2-48A8-BF5F-FA5574F926CE}"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178921504"/>
      </p:ext>
    </p:extLst>
  </p:cSld>
  <p:clrMapOvr>
    <a:masterClrMapping/>
  </p:clrMapOvr>
  <p:transition xmlns:p14="http://schemas.microsoft.com/office/powerpoint/2010/main">
    <p:strips/>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GB"/>
          </a:p>
        </p:txBody>
      </p:sp>
      <p:sp>
        <p:nvSpPr>
          <p:cNvPr id="5" name="Text Placeholder 6"/>
          <p:cNvSpPr>
            <a:spLocks noGrp="1"/>
          </p:cNvSpPr>
          <p:nvPr>
            <p:ph type="body" sz="quarter" idx="11"/>
          </p:nvPr>
        </p:nvSpPr>
        <p:spPr>
          <a:xfrm>
            <a:off x="514350" y="6453337"/>
            <a:ext cx="9258300" cy="280379"/>
          </a:xfrm>
        </p:spPr>
        <p:txBody>
          <a:bodyPr anchor="b" anchorCtr="0">
            <a:noAutofit/>
          </a:bodyPr>
          <a:lstStyle>
            <a:lvl1pPr marL="0" indent="0">
              <a:spcBef>
                <a:spcPts val="0"/>
              </a:spcBef>
              <a:spcAft>
                <a:spcPts val="0"/>
              </a:spcAft>
              <a:buClrTx/>
              <a:buFont typeface="+mj-lt"/>
              <a:buNone/>
              <a:tabLst>
                <a:tab pos="176213" algn="l"/>
              </a:tabLst>
              <a:defRPr sz="1200">
                <a:latin typeface="Arial" pitchFamily="34" charset="0"/>
                <a:cs typeface="Arial" pitchFamily="34" charset="0"/>
              </a:defRPr>
            </a:lvl1pPr>
          </a:lstStyle>
          <a:p>
            <a:pPr lvl="0"/>
            <a:endParaRPr lang="en-GB" dirty="0"/>
          </a:p>
        </p:txBody>
      </p:sp>
      <p:sp>
        <p:nvSpPr>
          <p:cNvPr id="6" name="Text Placeholder 4"/>
          <p:cNvSpPr>
            <a:spLocks noGrp="1"/>
          </p:cNvSpPr>
          <p:nvPr>
            <p:ph type="body" sz="quarter" idx="12"/>
          </p:nvPr>
        </p:nvSpPr>
        <p:spPr>
          <a:xfrm>
            <a:off x="514350" y="6165850"/>
            <a:ext cx="9258300" cy="287486"/>
          </a:xfrm>
        </p:spPr>
        <p:txBody>
          <a:bodyPr anchor="b" anchorCtr="0">
            <a:noAutofit/>
          </a:bodyPr>
          <a:lstStyle>
            <a:lvl1pPr marL="0" indent="0" algn="l">
              <a:spcAft>
                <a:spcPts val="0"/>
              </a:spcAft>
              <a:buNone/>
              <a:defRPr sz="1200">
                <a:solidFill>
                  <a:schemeClr val="tx1"/>
                </a:solidFill>
                <a:latin typeface="Arial" pitchFamily="34" charset="0"/>
                <a:cs typeface="Arial" pitchFamily="34" charset="0"/>
              </a:defRPr>
            </a:lvl1pPr>
          </a:lstStyle>
          <a:p>
            <a:pPr lvl="0"/>
            <a:r>
              <a:rPr lang="en-US" dirty="0" smtClean="0"/>
              <a:t>Click to edit Master text</a:t>
            </a:r>
            <a:endParaRPr lang="en-GB" dirty="0"/>
          </a:p>
        </p:txBody>
      </p:sp>
      <p:sp>
        <p:nvSpPr>
          <p:cNvPr id="7" name="Slide Number Placeholder 5"/>
          <p:cNvSpPr>
            <a:spLocks noGrp="1"/>
          </p:cNvSpPr>
          <p:nvPr>
            <p:ph type="sldNum" sz="quarter" idx="4"/>
          </p:nvPr>
        </p:nvSpPr>
        <p:spPr>
          <a:xfrm>
            <a:off x="9761013" y="6493092"/>
            <a:ext cx="527643" cy="365125"/>
          </a:xfrm>
          <a:prstGeom prst="rect">
            <a:avLst/>
          </a:prstGeom>
        </p:spPr>
        <p:txBody>
          <a:bodyPr vert="horz" lIns="91440" tIns="45720" rIns="91440" bIns="45720" rtlCol="0" anchor="ctr"/>
          <a:lstStyle>
            <a:lvl1pPr algn="r">
              <a:defRPr sz="800">
                <a:solidFill>
                  <a:schemeClr val="accent5"/>
                </a:solidFill>
              </a:defRPr>
            </a:lvl1pPr>
          </a:lstStyle>
          <a:p>
            <a:fld id="{9AA145CA-8068-4996-9C8C-F7D0EAA223E1}" type="slidenum">
              <a:rPr lang="en-GB" smtClean="0">
                <a:solidFill>
                  <a:srgbClr val="7D7E7B"/>
                </a:solidFill>
              </a:rPr>
              <a:pPr/>
              <a:t>‹nr.›</a:t>
            </a:fld>
            <a:endParaRPr lang="en-GB">
              <a:solidFill>
                <a:srgbClr val="7D7E7B"/>
              </a:solidFill>
            </a:endParaRPr>
          </a:p>
        </p:txBody>
      </p:sp>
    </p:spTree>
    <p:extLst>
      <p:ext uri="{BB962C8B-B14F-4D97-AF65-F5344CB8AC3E}">
        <p14:creationId xmlns:p14="http://schemas.microsoft.com/office/powerpoint/2010/main" val="286289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539288" cy="6173788"/>
            <a:chOff x="0" y="0"/>
            <a:chExt cx="5341" cy="3889"/>
          </a:xfrm>
        </p:grpSpPr>
        <p:sp>
          <p:nvSpPr>
            <p:cNvPr id="5" name="Freeform 3"/>
            <p:cNvSpPr>
              <a:spLocks/>
            </p:cNvSpPr>
            <p:nvPr/>
          </p:nvSpPr>
          <p:spPr bwMode="ltGray">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cap="rnd">
              <a:no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6" name="Freeform 4"/>
            <p:cNvSpPr>
              <a:spLocks/>
            </p:cNvSpPr>
            <p:nvPr/>
          </p:nvSpPr>
          <p:spPr bwMode="ltGray">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cap="rnd">
              <a:no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7" name="Freeform 5"/>
            <p:cNvSpPr>
              <a:spLocks/>
            </p:cNvSpPr>
            <p:nvPr/>
          </p:nvSpPr>
          <p:spPr bwMode="ltGray">
            <a:xfrm>
              <a:off x="2187" y="0"/>
              <a:ext cx="2858"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cap="rnd">
              <a:no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8" name="Freeform 6"/>
            <p:cNvSpPr>
              <a:spLocks/>
            </p:cNvSpPr>
            <p:nvPr/>
          </p:nvSpPr>
          <p:spPr bwMode="ltGray">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cap="rnd">
              <a:no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grpSp>
      <p:sp>
        <p:nvSpPr>
          <p:cNvPr id="862215" name="Rectangle 7"/>
          <p:cNvSpPr>
            <a:spLocks noGrp="1" noChangeArrowheads="1"/>
          </p:cNvSpPr>
          <p:nvPr>
            <p:ph type="ctrTitle" sz="quarter"/>
          </p:nvPr>
        </p:nvSpPr>
        <p:spPr>
          <a:xfrm>
            <a:off x="771525" y="1143000"/>
            <a:ext cx="8743950" cy="1143000"/>
          </a:xfrm>
        </p:spPr>
        <p:txBody>
          <a:bodyPr/>
          <a:lstStyle>
            <a:lvl1pPr>
              <a:defRPr/>
            </a:lvl1pPr>
          </a:lstStyle>
          <a:p>
            <a:r>
              <a:rPr lang="en-GB"/>
              <a:t>Klik om het opmaakprofiel van de modeltitel te bewerken</a:t>
            </a:r>
          </a:p>
        </p:txBody>
      </p:sp>
      <p:sp>
        <p:nvSpPr>
          <p:cNvPr id="862216" name="Rectangle 8"/>
          <p:cNvSpPr>
            <a:spLocks noGrp="1" noChangeArrowheads="1"/>
          </p:cNvSpPr>
          <p:nvPr>
            <p:ph type="subTitle" sz="quarter" idx="1"/>
          </p:nvPr>
        </p:nvSpPr>
        <p:spPr>
          <a:xfrm>
            <a:off x="1543050" y="2819400"/>
            <a:ext cx="7200900" cy="1752600"/>
          </a:xfrm>
        </p:spPr>
        <p:txBody>
          <a:bodyPr/>
          <a:lstStyle>
            <a:lvl1pPr marL="0" indent="0" algn="ctr">
              <a:buFont typeface="Monotype Sorts" pitchFamily="2" charset="2"/>
              <a:buNone/>
              <a:defRPr/>
            </a:lvl1pPr>
          </a:lstStyle>
          <a:p>
            <a:r>
              <a:rPr lang="en-GB"/>
              <a:t>Klik om het opmaakprofiel van de modelondertitel te bewerken</a:t>
            </a:r>
          </a:p>
        </p:txBody>
      </p:sp>
      <p:sp>
        <p:nvSpPr>
          <p:cNvPr id="9" name="Rectangle 9"/>
          <p:cNvSpPr>
            <a:spLocks noGrp="1" noChangeArrowheads="1"/>
          </p:cNvSpPr>
          <p:nvPr>
            <p:ph type="dt" sz="quarter" idx="10"/>
          </p:nvPr>
        </p:nvSpPr>
        <p:spPr/>
        <p:txBody>
          <a:bodyPr/>
          <a:lstStyle>
            <a:lvl1pPr>
              <a:defRPr/>
            </a:lvl1pPr>
          </a:lstStyle>
          <a:p>
            <a:pPr>
              <a:defRPr/>
            </a:pPr>
            <a:endParaRPr lang="en-GB">
              <a:solidFill>
                <a:srgbClr val="FFFFFF"/>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GB">
              <a:solidFill>
                <a:srgbClr val="FFFFFF"/>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631B25-0B5C-4FC0-A00D-F4A9D05B417B}"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2261513796"/>
      </p:ext>
    </p:extLst>
  </p:cSld>
  <p:clrMapOvr>
    <a:masterClrMapping/>
  </p:clrMapOvr>
  <p:transition xmlns:p14="http://schemas.microsoft.com/office/powerpoint/2010/main">
    <p:strips/>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2CBC4B1-5B3F-410E-AFEE-F5655D8AF9DD}"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1210881414"/>
      </p:ext>
    </p:extLst>
  </p:cSld>
  <p:clrMapOvr>
    <a:masterClrMapping/>
  </p:clrMapOvr>
  <p:transition xmlns:p14="http://schemas.microsoft.com/office/powerpoint/2010/main">
    <p:strips/>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6"/>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88D5B36-ADD4-425C-A55B-448FCECF8105}"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55786703"/>
      </p:ext>
    </p:extLst>
  </p:cSld>
  <p:clrMapOvr>
    <a:masterClrMapping/>
  </p:clrMapOvr>
  <p:transition xmlns:p14="http://schemas.microsoft.com/office/powerpoint/2010/main">
    <p:strips/>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8" y="18288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4" y="18288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AF0D2D2-5AD9-4B85-B955-A77CF2249F8F}"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4117036043"/>
      </p:ext>
    </p:extLst>
  </p:cSld>
  <p:clrMapOvr>
    <a:masterClrMapping/>
  </p:clrMapOvr>
  <p:transition xmlns:p14="http://schemas.microsoft.com/office/powerpoint/2010/main">
    <p:strips/>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7DAB0368-6B63-48B0-A796-CB79065DA704}"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1613868607"/>
      </p:ext>
    </p:extLst>
  </p:cSld>
  <p:clrMapOvr>
    <a:masterClrMapping/>
  </p:clrMapOvr>
  <p:transition xmlns:p14="http://schemas.microsoft.com/office/powerpoint/2010/main">
    <p:strips/>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FD1BE650-EE50-4894-954C-0216F6E79BB1}"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488205891"/>
      </p:ext>
    </p:extLst>
  </p:cSld>
  <p:clrMapOvr>
    <a:masterClrMapping/>
  </p:clrMapOvr>
  <p:transition xmlns:p14="http://schemas.microsoft.com/office/powerpoint/2010/main">
    <p:strips/>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C1D4F708-CA4B-411A-9CD7-B5B83DE017E0}"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608605876"/>
      </p:ext>
    </p:extLst>
  </p:cSld>
  <p:clrMapOvr>
    <a:masterClrMapping/>
  </p:clrMapOvr>
  <p:transition xmlns:p14="http://schemas.microsoft.com/office/powerpoint/2010/main">
    <p:strips/>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85198899-E95F-448E-8D40-E802ABEBC610}"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2234333713"/>
      </p:ext>
    </p:extLst>
  </p:cSld>
  <p:clrMapOvr>
    <a:masterClrMapping/>
  </p:clrMapOvr>
  <p:transition xmlns:p14="http://schemas.microsoft.com/office/powerpoint/2010/main">
    <p:strips/>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3"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3"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822AFD-B98A-4B3B-BFCE-F22B00519D1E}"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4247389262"/>
      </p:ext>
    </p:extLst>
  </p:cSld>
  <p:clrMapOvr>
    <a:masterClrMapping/>
  </p:clrMapOvr>
  <p:transition xmlns:p14="http://schemas.microsoft.com/office/powerpoint/2010/main">
    <p:strips/>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8EB5066-7B22-478F-A810-3A11CE1D2307}"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1985003902"/>
      </p:ext>
    </p:extLst>
  </p:cSld>
  <p:clrMapOvr>
    <a:masterClrMapping/>
  </p:clrMapOvr>
  <p:transition xmlns:p14="http://schemas.microsoft.com/office/powerpoint/2010/main">
    <p:strips/>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31200D4-8A13-44D8-9AA9-74FE06981FC7}"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602057869"/>
      </p:ext>
    </p:extLst>
  </p:cSld>
  <p:clrMapOvr>
    <a:masterClrMapping/>
  </p:clrMapOvr>
  <p:transition xmlns:p14="http://schemas.microsoft.com/office/powerpoint/2010/main">
    <p:strips/>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228600"/>
            <a:ext cx="2185988"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228600"/>
            <a:ext cx="6405563"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DA3A5F1-9702-4DD7-A52B-853E165805DA}"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486699740"/>
      </p:ext>
    </p:extLst>
  </p:cSld>
  <p:clrMapOvr>
    <a:masterClrMapping/>
  </p:clrMapOvr>
  <p:transition xmlns:p14="http://schemas.microsoft.com/office/powerpoint/2010/main">
    <p:strips/>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828800"/>
            <a:ext cx="874395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1AC8C58-E4BA-4E4B-9FF5-66A82B3B418D}"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1043147171"/>
      </p:ext>
    </p:extLst>
  </p:cSld>
  <p:clrMapOvr>
    <a:masterClrMapping/>
  </p:clrMapOvr>
  <p:transition xmlns:p14="http://schemas.microsoft.com/office/powerpoint/2010/main">
    <p:strips/>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828800"/>
            <a:ext cx="874395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3EA13A1-FDC5-4F77-BFDD-268178DC58AC}"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1889475885"/>
      </p:ext>
    </p:extLst>
  </p:cSld>
  <p:clrMapOvr>
    <a:masterClrMapping/>
  </p:clrMapOvr>
  <p:transition xmlns:p14="http://schemas.microsoft.com/office/powerpoint/2010/main">
    <p:strips/>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71525" y="228600"/>
            <a:ext cx="874395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771525" y="6248400"/>
            <a:ext cx="2143125" cy="457200"/>
          </a:xfrm>
        </p:spPr>
        <p:txBody>
          <a:bodyPr/>
          <a:lstStyle>
            <a:lvl1pPr>
              <a:defRPr/>
            </a:lvl1pPr>
          </a:lstStyle>
          <a:p>
            <a:pPr>
              <a:defRPr/>
            </a:pPr>
            <a:endParaRPr lang="en-GB">
              <a:solidFill>
                <a:srgbClr val="FFFFFF"/>
              </a:solidFill>
            </a:endParaRPr>
          </a:p>
        </p:txBody>
      </p:sp>
      <p:sp>
        <p:nvSpPr>
          <p:cNvPr id="4" name="Footer Placeholder 3"/>
          <p:cNvSpPr>
            <a:spLocks noGrp="1"/>
          </p:cNvSpPr>
          <p:nvPr>
            <p:ph type="ftr" sz="quarter" idx="11"/>
          </p:nvPr>
        </p:nvSpPr>
        <p:spPr>
          <a:xfrm>
            <a:off x="3514725" y="6248400"/>
            <a:ext cx="3257550" cy="457200"/>
          </a:xfrm>
        </p:spPr>
        <p:txBody>
          <a:bodyPr/>
          <a:lstStyle>
            <a:lvl1pPr>
              <a:defRPr/>
            </a:lvl1pPr>
          </a:lstStyle>
          <a:p>
            <a:pPr>
              <a:defRPr/>
            </a:pPr>
            <a:endParaRPr lang="en-GB">
              <a:solidFill>
                <a:srgbClr val="FFFFFF"/>
              </a:solidFill>
            </a:endParaRPr>
          </a:p>
        </p:txBody>
      </p:sp>
      <p:sp>
        <p:nvSpPr>
          <p:cNvPr id="5" name="Slide Number Placeholder 4"/>
          <p:cNvSpPr>
            <a:spLocks noGrp="1"/>
          </p:cNvSpPr>
          <p:nvPr>
            <p:ph type="sldNum" sz="quarter" idx="12"/>
          </p:nvPr>
        </p:nvSpPr>
        <p:spPr>
          <a:xfrm>
            <a:off x="7372350" y="6248400"/>
            <a:ext cx="2143125" cy="457200"/>
          </a:xfrm>
        </p:spPr>
        <p:txBody>
          <a:bodyPr/>
          <a:lstStyle>
            <a:lvl1pPr>
              <a:defRPr smtClean="0"/>
            </a:lvl1pPr>
          </a:lstStyle>
          <a:p>
            <a:pPr>
              <a:defRPr/>
            </a:pPr>
            <a:fld id="{FF2CBFEF-936D-4914-B156-128D2A570681}"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3832992775"/>
      </p:ext>
    </p:extLst>
  </p:cSld>
  <p:clrMapOvr>
    <a:masterClrMapping/>
  </p:clrMapOvr>
  <p:transition xmlns:p14="http://schemas.microsoft.com/office/powerpoint/2010/main">
    <p:strips/>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A8D2DA9A-88C3-4EEB-8771-9B282A29A34E}"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906283698"/>
      </p:ext>
    </p:extLst>
  </p:cSld>
  <p:clrMapOvr>
    <a:masterClrMapping/>
  </p:clrMapOvr>
  <p:transition xmlns:p14="http://schemas.microsoft.com/office/powerpoint/2010/main">
    <p:strips/>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DE5D19C4-18B8-4112-BF86-B75E17C7067D}"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359920071"/>
      </p:ext>
    </p:extLst>
  </p:cSld>
  <p:clrMapOvr>
    <a:masterClrMapping/>
  </p:clrMapOvr>
  <p:transition xmlns:p14="http://schemas.microsoft.com/office/powerpoint/2010/main">
    <p:strips/>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33" y="18288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8" y="18288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fld id="{02A8127B-86EE-4E1C-877F-933CDCA465C9}"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2146100640"/>
      </p:ext>
    </p:extLst>
  </p:cSld>
  <p:clrMapOvr>
    <a:masterClrMapping/>
  </p:clrMapOvr>
  <p:transition xmlns:p14="http://schemas.microsoft.com/office/powerpoint/2010/main">
    <p:strips/>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8ABAD69-2E0D-40BE-BF80-99AEC74F0EF7}"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1371801743"/>
      </p:ext>
    </p:extLst>
  </p:cSld>
  <p:clrMapOvr>
    <a:masterClrMapping/>
  </p:clrMapOvr>
  <p:transition xmlns:p14="http://schemas.microsoft.com/office/powerpoint/2010/main">
    <p:strips/>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8"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9" name="Rectangle 11"/>
          <p:cNvSpPr>
            <a:spLocks noGrp="1" noChangeArrowheads="1"/>
          </p:cNvSpPr>
          <p:nvPr>
            <p:ph type="sldNum" sz="quarter" idx="12"/>
          </p:nvPr>
        </p:nvSpPr>
        <p:spPr>
          <a:ln/>
        </p:spPr>
        <p:txBody>
          <a:bodyPr/>
          <a:lstStyle>
            <a:lvl1pPr>
              <a:defRPr/>
            </a:lvl1pPr>
          </a:lstStyle>
          <a:p>
            <a:fld id="{782C123C-51F5-4F01-949B-266908943380}"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667472340"/>
      </p:ext>
    </p:extLst>
  </p:cSld>
  <p:clrMapOvr>
    <a:masterClrMapping/>
  </p:clrMapOvr>
  <p:transition xmlns:p14="http://schemas.microsoft.com/office/powerpoint/2010/main">
    <p:strips/>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4"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5" name="Rectangle 11"/>
          <p:cNvSpPr>
            <a:spLocks noGrp="1" noChangeArrowheads="1"/>
          </p:cNvSpPr>
          <p:nvPr>
            <p:ph type="sldNum" sz="quarter" idx="12"/>
          </p:nvPr>
        </p:nvSpPr>
        <p:spPr>
          <a:ln/>
        </p:spPr>
        <p:txBody>
          <a:bodyPr/>
          <a:lstStyle>
            <a:lvl1pPr>
              <a:defRPr/>
            </a:lvl1pPr>
          </a:lstStyle>
          <a:p>
            <a:fld id="{6854D90D-0CD5-4574-9D91-B12959A296F6}"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553136228"/>
      </p:ext>
    </p:extLst>
  </p:cSld>
  <p:clrMapOvr>
    <a:masterClrMapping/>
  </p:clrMapOvr>
  <p:transition xmlns:p14="http://schemas.microsoft.com/office/powerpoint/2010/main">
    <p:strips/>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3"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4" name="Rectangle 11"/>
          <p:cNvSpPr>
            <a:spLocks noGrp="1" noChangeArrowheads="1"/>
          </p:cNvSpPr>
          <p:nvPr>
            <p:ph type="sldNum" sz="quarter" idx="12"/>
          </p:nvPr>
        </p:nvSpPr>
        <p:spPr>
          <a:ln/>
        </p:spPr>
        <p:txBody>
          <a:bodyPr/>
          <a:lstStyle>
            <a:lvl1pPr>
              <a:defRPr/>
            </a:lvl1pPr>
          </a:lstStyle>
          <a:p>
            <a:fld id="{8069CF23-C372-4A8A-8D3C-C4494BDD461A}"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938071519"/>
      </p:ext>
    </p:extLst>
  </p:cSld>
  <p:clrMapOvr>
    <a:masterClrMapping/>
  </p:clrMapOvr>
  <p:transition xmlns:p14="http://schemas.microsoft.com/office/powerpoint/2010/main">
    <p:strips/>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fld id="{40C88C19-CD69-4ADA-AADD-6DEC1653672E}"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208353583"/>
      </p:ext>
    </p:extLst>
  </p:cSld>
  <p:clrMapOvr>
    <a:masterClrMapping/>
  </p:clrMapOvr>
  <p:transition xmlns:p14="http://schemas.microsoft.com/office/powerpoint/2010/main">
    <p:strips/>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fld id="{D2DB4A92-9319-4ABF-902D-00F1D2513FFA}"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2487846095"/>
      </p:ext>
    </p:extLst>
  </p:cSld>
  <p:clrMapOvr>
    <a:masterClrMapping/>
  </p:clrMapOvr>
  <p:transition xmlns:p14="http://schemas.microsoft.com/office/powerpoint/2010/main">
    <p:strips/>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9321B522-ABAD-4C7F-A133-92F0104FE411}"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2880345083"/>
      </p:ext>
    </p:extLst>
  </p:cSld>
  <p:clrMapOvr>
    <a:masterClrMapping/>
  </p:clrMapOvr>
  <p:transition xmlns:p14="http://schemas.microsoft.com/office/powerpoint/2010/main">
    <p:strips/>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228600"/>
            <a:ext cx="2185988"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228600"/>
            <a:ext cx="6405563"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CA1033CE-458E-4E7F-B8CB-E97F1B6857C5}"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2363658200"/>
      </p:ext>
    </p:extLst>
  </p:cSld>
  <p:clrMapOvr>
    <a:masterClrMapping/>
  </p:clrMapOvr>
  <p:transition xmlns:p14="http://schemas.microsoft.com/office/powerpoint/2010/main">
    <p:strips/>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828800"/>
            <a:ext cx="874395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42C846AD-251B-45C5-BCEE-141DA5262774}"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27061422"/>
      </p:ext>
    </p:extLst>
  </p:cSld>
  <p:clrMapOvr>
    <a:masterClrMapping/>
  </p:clrMapOvr>
  <p:transition xmlns:p14="http://schemas.microsoft.com/office/powerpoint/2010/main">
    <p:strips/>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71525" y="228600"/>
            <a:ext cx="874395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4"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5" name="Rectangle 11"/>
          <p:cNvSpPr>
            <a:spLocks noGrp="1" noChangeArrowheads="1"/>
          </p:cNvSpPr>
          <p:nvPr>
            <p:ph type="sldNum" sz="quarter" idx="12"/>
          </p:nvPr>
        </p:nvSpPr>
        <p:spPr>
          <a:ln/>
        </p:spPr>
        <p:txBody>
          <a:bodyPr/>
          <a:lstStyle>
            <a:lvl1pPr>
              <a:defRPr/>
            </a:lvl1pPr>
          </a:lstStyle>
          <a:p>
            <a:fld id="{C2D6A77F-A334-49FE-B660-51806F829913}"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725511129"/>
      </p:ext>
    </p:extLst>
  </p:cSld>
  <p:clrMapOvr>
    <a:masterClrMapping/>
  </p:clrMapOvr>
  <p:transition xmlns:p14="http://schemas.microsoft.com/office/powerpoint/2010/main">
    <p:strips/>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828800"/>
            <a:ext cx="874395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58C9DAB0-7E90-4C2B-A9A6-2589C7D68024}"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118347134"/>
      </p:ext>
    </p:extLst>
  </p:cSld>
  <p:clrMapOvr>
    <a:masterClrMapping/>
  </p:clrMapOvr>
  <p:transition xmlns:p14="http://schemas.microsoft.com/office/powerpoint/2010/main">
    <p:strip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GB"/>
          </a:p>
        </p:txBody>
      </p:sp>
      <p:sp>
        <p:nvSpPr>
          <p:cNvPr id="5" name="Rectangle 10"/>
          <p:cNvSpPr>
            <a:spLocks noGrp="1" noChangeArrowheads="1"/>
          </p:cNvSpPr>
          <p:nvPr>
            <p:ph type="ftr" sz="quarter" idx="11"/>
          </p:nvPr>
        </p:nvSpPr>
        <p:spPr>
          <a:ln/>
        </p:spPr>
        <p:txBody>
          <a:bodyPr/>
          <a:lstStyle>
            <a:lvl1pPr>
              <a:defRPr/>
            </a:lvl1pPr>
          </a:lstStyle>
          <a:p>
            <a:pPr>
              <a:defRPr/>
            </a:pPr>
            <a:endParaRPr lang="en-GB"/>
          </a:p>
        </p:txBody>
      </p:sp>
      <p:sp>
        <p:nvSpPr>
          <p:cNvPr id="6" name="Rectangle 11"/>
          <p:cNvSpPr>
            <a:spLocks noGrp="1" noChangeArrowheads="1"/>
          </p:cNvSpPr>
          <p:nvPr>
            <p:ph type="sldNum" sz="quarter" idx="12"/>
          </p:nvPr>
        </p:nvSpPr>
        <p:spPr>
          <a:ln/>
        </p:spPr>
        <p:txBody>
          <a:bodyPr/>
          <a:lstStyle>
            <a:lvl1pPr>
              <a:defRPr/>
            </a:lvl1pPr>
          </a:lstStyle>
          <a:p>
            <a:pPr>
              <a:defRPr/>
            </a:pPr>
            <a:fld id="{42CBC4B1-5B3F-410E-AFEE-F5655D8AF9DD}" type="slidenum">
              <a:rPr lang="en-GB"/>
              <a:pPr>
                <a:defRPr/>
              </a:pPr>
              <a:t>‹nr.›</a:t>
            </a:fld>
            <a:endParaRPr lang="en-GB"/>
          </a:p>
        </p:txBody>
      </p:sp>
    </p:spTree>
    <p:extLst>
      <p:ext uri="{BB962C8B-B14F-4D97-AF65-F5344CB8AC3E}">
        <p14:creationId xmlns:p14="http://schemas.microsoft.com/office/powerpoint/2010/main" val="443192952"/>
      </p:ext>
    </p:extLst>
  </p:cSld>
  <p:clrMapOvr>
    <a:masterClrMapping/>
  </p:clrMapOvr>
  <p:transition xmlns:p14="http://schemas.microsoft.com/office/powerpoint/2010/main">
    <p:strips/>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E1F7FB88-EA1F-4A1F-95A6-8B26EA45C189}"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2728297093"/>
      </p:ext>
    </p:extLst>
  </p:cSld>
  <p:clrMapOvr>
    <a:masterClrMapping/>
  </p:clrMapOvr>
  <p:transition xmlns:p14="http://schemas.microsoft.com/office/powerpoint/2010/main">
    <p:strips/>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39"/>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32D7F867-9A5E-424D-B551-D0AD78A37530}"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973097384"/>
      </p:ext>
    </p:extLst>
  </p:cSld>
  <p:clrMapOvr>
    <a:masterClrMapping/>
  </p:clrMapOvr>
  <p:transition xmlns:p14="http://schemas.microsoft.com/office/powerpoint/2010/main">
    <p:strips/>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771533" y="18288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5219708" y="1828800"/>
            <a:ext cx="4295775" cy="4114800"/>
          </a:xfrm>
        </p:spPr>
        <p:txBody>
          <a:bodyPr/>
          <a:lstStyle/>
          <a:p>
            <a:endParaRPr lang="en-GB"/>
          </a:p>
        </p:txBody>
      </p:sp>
      <p:sp>
        <p:nvSpPr>
          <p:cNvPr id="5" name="Date Placeholder 4"/>
          <p:cNvSpPr>
            <a:spLocks noGrp="1"/>
          </p:cNvSpPr>
          <p:nvPr>
            <p:ph type="dt" sz="half" idx="10"/>
          </p:nvPr>
        </p:nvSpPr>
        <p:spPr>
          <a:xfrm>
            <a:off x="771525" y="6248400"/>
            <a:ext cx="2143125" cy="457200"/>
          </a:xfrm>
        </p:spPr>
        <p:txBody>
          <a:bodyPr/>
          <a:lstStyle>
            <a:lvl1pPr>
              <a:defRPr/>
            </a:lvl1pPr>
          </a:lstStyle>
          <a:p>
            <a:endParaRPr lang="en-GB">
              <a:solidFill>
                <a:srgbClr val="FFFFFF"/>
              </a:solidFill>
            </a:endParaRPr>
          </a:p>
        </p:txBody>
      </p:sp>
      <p:sp>
        <p:nvSpPr>
          <p:cNvPr id="6" name="Footer Placeholder 5"/>
          <p:cNvSpPr>
            <a:spLocks noGrp="1"/>
          </p:cNvSpPr>
          <p:nvPr>
            <p:ph type="ftr" sz="quarter" idx="11"/>
          </p:nvPr>
        </p:nvSpPr>
        <p:spPr>
          <a:xfrm>
            <a:off x="3514725" y="6248400"/>
            <a:ext cx="3257550" cy="457200"/>
          </a:xfrm>
        </p:spPr>
        <p:txBody>
          <a:bodyPr/>
          <a:lstStyle>
            <a:lvl1pPr>
              <a:defRPr/>
            </a:lvl1pPr>
          </a:lstStyle>
          <a:p>
            <a:endParaRPr lang="en-GB">
              <a:solidFill>
                <a:srgbClr val="FFFFFF"/>
              </a:solidFill>
            </a:endParaRPr>
          </a:p>
        </p:txBody>
      </p:sp>
      <p:sp>
        <p:nvSpPr>
          <p:cNvPr id="7" name="Slide Number Placeholder 6"/>
          <p:cNvSpPr>
            <a:spLocks noGrp="1"/>
          </p:cNvSpPr>
          <p:nvPr>
            <p:ph type="sldNum" sz="quarter" idx="12"/>
          </p:nvPr>
        </p:nvSpPr>
        <p:spPr>
          <a:xfrm>
            <a:off x="7372350" y="6248400"/>
            <a:ext cx="2143125" cy="457200"/>
          </a:xfrm>
        </p:spPr>
        <p:txBody>
          <a:bodyPr/>
          <a:lstStyle>
            <a:lvl1pPr>
              <a:defRPr/>
            </a:lvl1pPr>
          </a:lstStyle>
          <a:p>
            <a:fld id="{0C9B5DD3-3BD2-48A8-BF5F-FA5574F926CE}"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2890020355"/>
      </p:ext>
    </p:extLst>
  </p:cSld>
  <p:clrMapOvr>
    <a:masterClrMapping/>
  </p:clrMapOvr>
  <p:transition xmlns:p14="http://schemas.microsoft.com/office/powerpoint/2010/main">
    <p:strips/>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GB"/>
          </a:p>
        </p:txBody>
      </p:sp>
      <p:sp>
        <p:nvSpPr>
          <p:cNvPr id="5" name="Text Placeholder 6"/>
          <p:cNvSpPr>
            <a:spLocks noGrp="1"/>
          </p:cNvSpPr>
          <p:nvPr>
            <p:ph type="body" sz="quarter" idx="11"/>
          </p:nvPr>
        </p:nvSpPr>
        <p:spPr>
          <a:xfrm>
            <a:off x="514350" y="6453337"/>
            <a:ext cx="9258300" cy="280379"/>
          </a:xfrm>
        </p:spPr>
        <p:txBody>
          <a:bodyPr anchor="b" anchorCtr="0">
            <a:noAutofit/>
          </a:bodyPr>
          <a:lstStyle>
            <a:lvl1pPr marL="0" indent="0">
              <a:spcBef>
                <a:spcPts val="0"/>
              </a:spcBef>
              <a:spcAft>
                <a:spcPts val="0"/>
              </a:spcAft>
              <a:buClrTx/>
              <a:buFont typeface="+mj-lt"/>
              <a:buNone/>
              <a:tabLst>
                <a:tab pos="176213" algn="l"/>
              </a:tabLst>
              <a:defRPr sz="1200">
                <a:latin typeface="Arial" pitchFamily="34" charset="0"/>
                <a:cs typeface="Arial" pitchFamily="34" charset="0"/>
              </a:defRPr>
            </a:lvl1pPr>
          </a:lstStyle>
          <a:p>
            <a:pPr lvl="0"/>
            <a:endParaRPr lang="en-GB" dirty="0"/>
          </a:p>
        </p:txBody>
      </p:sp>
      <p:sp>
        <p:nvSpPr>
          <p:cNvPr id="6" name="Text Placeholder 4"/>
          <p:cNvSpPr>
            <a:spLocks noGrp="1"/>
          </p:cNvSpPr>
          <p:nvPr>
            <p:ph type="body" sz="quarter" idx="12"/>
          </p:nvPr>
        </p:nvSpPr>
        <p:spPr>
          <a:xfrm>
            <a:off x="514350" y="6165850"/>
            <a:ext cx="9258300" cy="287486"/>
          </a:xfrm>
        </p:spPr>
        <p:txBody>
          <a:bodyPr anchor="b" anchorCtr="0">
            <a:noAutofit/>
          </a:bodyPr>
          <a:lstStyle>
            <a:lvl1pPr marL="0" indent="0" algn="l">
              <a:spcAft>
                <a:spcPts val="0"/>
              </a:spcAft>
              <a:buNone/>
              <a:defRPr sz="1200">
                <a:solidFill>
                  <a:schemeClr val="tx1"/>
                </a:solidFill>
                <a:latin typeface="Arial" pitchFamily="34" charset="0"/>
                <a:cs typeface="Arial" pitchFamily="34" charset="0"/>
              </a:defRPr>
            </a:lvl1pPr>
          </a:lstStyle>
          <a:p>
            <a:pPr lvl="0"/>
            <a:r>
              <a:rPr lang="en-US" dirty="0" smtClean="0"/>
              <a:t>Click to edit Master text</a:t>
            </a:r>
            <a:endParaRPr lang="en-GB" dirty="0"/>
          </a:p>
        </p:txBody>
      </p:sp>
      <p:sp>
        <p:nvSpPr>
          <p:cNvPr id="7" name="Slide Number Placeholder 5"/>
          <p:cNvSpPr>
            <a:spLocks noGrp="1"/>
          </p:cNvSpPr>
          <p:nvPr>
            <p:ph type="sldNum" sz="quarter" idx="4"/>
          </p:nvPr>
        </p:nvSpPr>
        <p:spPr>
          <a:xfrm>
            <a:off x="9761013" y="6493092"/>
            <a:ext cx="527643" cy="365125"/>
          </a:xfrm>
          <a:prstGeom prst="rect">
            <a:avLst/>
          </a:prstGeom>
        </p:spPr>
        <p:txBody>
          <a:bodyPr vert="horz" lIns="91440" tIns="45720" rIns="91440" bIns="45720" rtlCol="0" anchor="ctr"/>
          <a:lstStyle>
            <a:lvl1pPr algn="r">
              <a:defRPr sz="800">
                <a:solidFill>
                  <a:schemeClr val="accent5"/>
                </a:solidFill>
              </a:defRPr>
            </a:lvl1pPr>
          </a:lstStyle>
          <a:p>
            <a:fld id="{9AA145CA-8068-4996-9C8C-F7D0EAA223E1}" type="slidenum">
              <a:rPr lang="en-GB" smtClean="0">
                <a:solidFill>
                  <a:srgbClr val="7D7E7B"/>
                </a:solidFill>
              </a:rPr>
              <a:pPr/>
              <a:t>‹nr.›</a:t>
            </a:fld>
            <a:endParaRPr lang="en-GB">
              <a:solidFill>
                <a:srgbClr val="7D7E7B"/>
              </a:solidFill>
            </a:endParaRPr>
          </a:p>
        </p:txBody>
      </p:sp>
    </p:spTree>
    <p:extLst>
      <p:ext uri="{BB962C8B-B14F-4D97-AF65-F5344CB8AC3E}">
        <p14:creationId xmlns:p14="http://schemas.microsoft.com/office/powerpoint/2010/main" val="4106600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3" y="273050"/>
            <a:ext cx="3384550"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514353"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5964347D-71F3-493F-987F-F6B5C5DBE07B}"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94478559"/>
      </p:ext>
    </p:extLst>
  </p:cSld>
  <p:clrMapOvr>
    <a:masterClrMapping/>
  </p:clrMapOvr>
  <p:transition xmlns:p14="http://schemas.microsoft.com/office/powerpoint/2010/main">
    <p:strips/>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A4CD516-EB28-4444-A070-55B049204FB8}"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1668827701"/>
      </p:ext>
    </p:extLst>
  </p:cSld>
  <p:clrMapOvr>
    <a:masterClrMapping/>
  </p:clrMapOvr>
  <p:transition xmlns:p14="http://schemas.microsoft.com/office/powerpoint/2010/main">
    <p:strips/>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047E5011-80C4-4EB6-8A73-F0EA52E1A4EC}"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2912875012"/>
      </p:ext>
    </p:extLst>
  </p:cSld>
  <p:clrMapOvr>
    <a:masterClrMapping/>
  </p:clrMapOvr>
  <p:transition xmlns:p14="http://schemas.microsoft.com/office/powerpoint/2010/main">
    <p:strips/>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228600"/>
            <a:ext cx="2185988" cy="5715000"/>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771525" y="228600"/>
            <a:ext cx="6405563"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A3BCC19-09E2-4079-AA00-0AE3DBA395BE}"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2457647367"/>
      </p:ext>
    </p:extLst>
  </p:cSld>
  <p:clrMapOvr>
    <a:masterClrMapping/>
  </p:clrMapOvr>
  <p:transition xmlns:p14="http://schemas.microsoft.com/office/powerpoint/2010/main">
    <p:strips/>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nl-NL"/>
          </a:p>
        </p:txBody>
      </p:sp>
      <p:sp>
        <p:nvSpPr>
          <p:cNvPr id="3" name="Table Placeholder 2"/>
          <p:cNvSpPr>
            <a:spLocks noGrp="1"/>
          </p:cNvSpPr>
          <p:nvPr>
            <p:ph type="tbl" idx="1"/>
          </p:nvPr>
        </p:nvSpPr>
        <p:spPr>
          <a:xfrm>
            <a:off x="771525" y="1828800"/>
            <a:ext cx="8743950" cy="4114800"/>
          </a:xfrm>
        </p:spPr>
        <p:txBody>
          <a:bodyPr/>
          <a:lstStyle/>
          <a:p>
            <a:pPr lvl="0"/>
            <a:endParaRPr lang="nl-NL" noProof="0"/>
          </a:p>
        </p:txBody>
      </p:sp>
      <p:sp>
        <p:nvSpPr>
          <p:cNvPr id="4"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8646F11-33AC-4AB2-9771-77EBC40D84E0}"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2504126211"/>
      </p:ext>
    </p:extLst>
  </p:cSld>
  <p:clrMapOvr>
    <a:masterClrMapping/>
  </p:clrMapOvr>
  <p:transition xmlns:p14="http://schemas.microsoft.com/office/powerpoint/2010/main">
    <p:strips/>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nl-NL"/>
          </a:p>
        </p:txBody>
      </p:sp>
      <p:sp>
        <p:nvSpPr>
          <p:cNvPr id="3" name="Chart Placeholder 2"/>
          <p:cNvSpPr>
            <a:spLocks noGrp="1"/>
          </p:cNvSpPr>
          <p:nvPr>
            <p:ph type="chart" idx="1"/>
          </p:nvPr>
        </p:nvSpPr>
        <p:spPr>
          <a:xfrm>
            <a:off x="771525" y="1828800"/>
            <a:ext cx="8743950" cy="4114800"/>
          </a:xfrm>
        </p:spPr>
        <p:txBody>
          <a:bodyPr/>
          <a:lstStyle/>
          <a:p>
            <a:pPr lvl="0"/>
            <a:endParaRPr lang="nl-NL" noProof="0"/>
          </a:p>
        </p:txBody>
      </p:sp>
      <p:sp>
        <p:nvSpPr>
          <p:cNvPr id="4"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BDED9F1-D228-4D35-A628-128B83D0EA25}"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2702896377"/>
      </p:ext>
    </p:extLst>
  </p:cSld>
  <p:clrMapOvr>
    <a:masterClrMapping/>
  </p:clrMapOvr>
  <p:transition xmlns:p14="http://schemas.microsoft.com/office/powerpoint/2010/main">
    <p:strips/>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31"/>
            <a:ext cx="8743950" cy="1470025"/>
          </a:xfrm>
        </p:spPr>
        <p:txBody>
          <a:bodyPr/>
          <a:lstStyle/>
          <a:p>
            <a:r>
              <a:rPr lang="en-US"/>
              <a:t>Click to edit Master title style</a:t>
            </a:r>
            <a:endParaRPr lang="nl-NL"/>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nl-NL"/>
          </a:p>
        </p:txBody>
      </p:sp>
      <p:sp>
        <p:nvSpPr>
          <p:cNvPr id="4" name="Date Placeholder 3"/>
          <p:cNvSpPr>
            <a:spLocks noGrp="1"/>
          </p:cNvSpPr>
          <p:nvPr>
            <p:ph type="dt" sz="half" idx="10"/>
          </p:nvPr>
        </p:nvSpPr>
        <p:spPr>
          <a:xfrm>
            <a:off x="771525" y="6248400"/>
            <a:ext cx="2143125" cy="457200"/>
          </a:xfrm>
        </p:spPr>
        <p:txBody>
          <a:bodyPr/>
          <a:lstStyle>
            <a:lvl1pPr>
              <a:defRPr/>
            </a:lvl1pPr>
          </a:lstStyle>
          <a:p>
            <a:pPr>
              <a:defRPr/>
            </a:pPr>
            <a:endParaRPr lang="en-GB">
              <a:solidFill>
                <a:srgbClr val="FFFFFF"/>
              </a:solidFill>
            </a:endParaRPr>
          </a:p>
        </p:txBody>
      </p:sp>
      <p:sp>
        <p:nvSpPr>
          <p:cNvPr id="5" name="Footer Placeholder 4"/>
          <p:cNvSpPr>
            <a:spLocks noGrp="1"/>
          </p:cNvSpPr>
          <p:nvPr>
            <p:ph type="ftr" sz="quarter" idx="11"/>
          </p:nvPr>
        </p:nvSpPr>
        <p:spPr>
          <a:xfrm>
            <a:off x="3514725" y="6248400"/>
            <a:ext cx="3257550" cy="457200"/>
          </a:xfrm>
        </p:spPr>
        <p:txBody>
          <a:bodyPr/>
          <a:lstStyle>
            <a:lvl1pPr>
              <a:defRPr/>
            </a:lvl1pPr>
          </a:lstStyle>
          <a:p>
            <a:pPr>
              <a:defRPr/>
            </a:pPr>
            <a:endParaRPr lang="en-GB">
              <a:solidFill>
                <a:srgbClr val="FFFFFF"/>
              </a:solidFill>
            </a:endParaRPr>
          </a:p>
        </p:txBody>
      </p:sp>
      <p:sp>
        <p:nvSpPr>
          <p:cNvPr id="6" name="Slide Number Placeholder 5"/>
          <p:cNvSpPr>
            <a:spLocks noGrp="1"/>
          </p:cNvSpPr>
          <p:nvPr>
            <p:ph type="sldNum" sz="quarter" idx="12"/>
          </p:nvPr>
        </p:nvSpPr>
        <p:spPr>
          <a:xfrm>
            <a:off x="7372350" y="6248400"/>
            <a:ext cx="2143125" cy="457200"/>
          </a:xfrm>
        </p:spPr>
        <p:txBody>
          <a:bodyPr/>
          <a:lstStyle>
            <a:lvl1pPr>
              <a:defRPr/>
            </a:lvl1pPr>
          </a:lstStyle>
          <a:p>
            <a:pPr>
              <a:defRPr/>
            </a:pPr>
            <a:fld id="{E848B56B-CE52-4CB0-B7F0-7658894A57FE}"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3097172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A8D2DA9A-88C3-4EEB-8771-9B282A29A34E}"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816582631"/>
      </p:ext>
    </p:extLst>
  </p:cSld>
  <p:clrMapOvr>
    <a:masterClrMapping/>
  </p:clrMapOvr>
  <p:transition xmlns:p14="http://schemas.microsoft.com/office/powerpoint/2010/main">
    <p:strips/>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DE5D19C4-18B8-4112-BF86-B75E17C7067D}"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810147958"/>
      </p:ext>
    </p:extLst>
  </p:cSld>
  <p:clrMapOvr>
    <a:masterClrMapping/>
  </p:clrMapOvr>
  <p:transition xmlns:p14="http://schemas.microsoft.com/office/powerpoint/2010/main">
    <p:strip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6"/>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GB"/>
          </a:p>
        </p:txBody>
      </p:sp>
      <p:sp>
        <p:nvSpPr>
          <p:cNvPr id="5" name="Rectangle 10"/>
          <p:cNvSpPr>
            <a:spLocks noGrp="1" noChangeArrowheads="1"/>
          </p:cNvSpPr>
          <p:nvPr>
            <p:ph type="ftr" sz="quarter" idx="11"/>
          </p:nvPr>
        </p:nvSpPr>
        <p:spPr>
          <a:ln/>
        </p:spPr>
        <p:txBody>
          <a:bodyPr/>
          <a:lstStyle>
            <a:lvl1pPr>
              <a:defRPr/>
            </a:lvl1pPr>
          </a:lstStyle>
          <a:p>
            <a:pPr>
              <a:defRPr/>
            </a:pPr>
            <a:endParaRPr lang="en-GB"/>
          </a:p>
        </p:txBody>
      </p:sp>
      <p:sp>
        <p:nvSpPr>
          <p:cNvPr id="6" name="Rectangle 11"/>
          <p:cNvSpPr>
            <a:spLocks noGrp="1" noChangeArrowheads="1"/>
          </p:cNvSpPr>
          <p:nvPr>
            <p:ph type="sldNum" sz="quarter" idx="12"/>
          </p:nvPr>
        </p:nvSpPr>
        <p:spPr>
          <a:ln/>
        </p:spPr>
        <p:txBody>
          <a:bodyPr/>
          <a:lstStyle>
            <a:lvl1pPr>
              <a:defRPr/>
            </a:lvl1pPr>
          </a:lstStyle>
          <a:p>
            <a:pPr>
              <a:defRPr/>
            </a:pPr>
            <a:fld id="{888D5B36-ADD4-425C-A55B-448FCECF8105}" type="slidenum">
              <a:rPr lang="en-GB"/>
              <a:pPr>
                <a:defRPr/>
              </a:pPr>
              <a:t>‹nr.›</a:t>
            </a:fld>
            <a:endParaRPr lang="en-GB"/>
          </a:p>
        </p:txBody>
      </p:sp>
    </p:spTree>
    <p:extLst>
      <p:ext uri="{BB962C8B-B14F-4D97-AF65-F5344CB8AC3E}">
        <p14:creationId xmlns:p14="http://schemas.microsoft.com/office/powerpoint/2010/main" val="3629027938"/>
      </p:ext>
    </p:extLst>
  </p:cSld>
  <p:clrMapOvr>
    <a:masterClrMapping/>
  </p:clrMapOvr>
  <p:transition xmlns:p14="http://schemas.microsoft.com/office/powerpoint/2010/main">
    <p:strips/>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36" y="18288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12" y="18288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fld id="{02A8127B-86EE-4E1C-877F-933CDCA465C9}"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986035160"/>
      </p:ext>
    </p:extLst>
  </p:cSld>
  <p:clrMapOvr>
    <a:masterClrMapping/>
  </p:clrMapOvr>
  <p:transition xmlns:p14="http://schemas.microsoft.com/office/powerpoint/2010/main">
    <p:strips/>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8"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9" name="Rectangle 11"/>
          <p:cNvSpPr>
            <a:spLocks noGrp="1" noChangeArrowheads="1"/>
          </p:cNvSpPr>
          <p:nvPr>
            <p:ph type="sldNum" sz="quarter" idx="12"/>
          </p:nvPr>
        </p:nvSpPr>
        <p:spPr>
          <a:ln/>
        </p:spPr>
        <p:txBody>
          <a:bodyPr/>
          <a:lstStyle>
            <a:lvl1pPr>
              <a:defRPr/>
            </a:lvl1pPr>
          </a:lstStyle>
          <a:p>
            <a:fld id="{782C123C-51F5-4F01-949B-266908943380}"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2593117913"/>
      </p:ext>
    </p:extLst>
  </p:cSld>
  <p:clrMapOvr>
    <a:masterClrMapping/>
  </p:clrMapOvr>
  <p:transition xmlns:p14="http://schemas.microsoft.com/office/powerpoint/2010/main">
    <p:strips/>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4"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5" name="Rectangle 11"/>
          <p:cNvSpPr>
            <a:spLocks noGrp="1" noChangeArrowheads="1"/>
          </p:cNvSpPr>
          <p:nvPr>
            <p:ph type="sldNum" sz="quarter" idx="12"/>
          </p:nvPr>
        </p:nvSpPr>
        <p:spPr>
          <a:ln/>
        </p:spPr>
        <p:txBody>
          <a:bodyPr/>
          <a:lstStyle>
            <a:lvl1pPr>
              <a:defRPr/>
            </a:lvl1pPr>
          </a:lstStyle>
          <a:p>
            <a:fld id="{6854D90D-0CD5-4574-9D91-B12959A296F6}"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952784360"/>
      </p:ext>
    </p:extLst>
  </p:cSld>
  <p:clrMapOvr>
    <a:masterClrMapping/>
  </p:clrMapOvr>
  <p:transition xmlns:p14="http://schemas.microsoft.com/office/powerpoint/2010/main">
    <p:strips/>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3"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4" name="Rectangle 11"/>
          <p:cNvSpPr>
            <a:spLocks noGrp="1" noChangeArrowheads="1"/>
          </p:cNvSpPr>
          <p:nvPr>
            <p:ph type="sldNum" sz="quarter" idx="12"/>
          </p:nvPr>
        </p:nvSpPr>
        <p:spPr>
          <a:ln/>
        </p:spPr>
        <p:txBody>
          <a:bodyPr/>
          <a:lstStyle>
            <a:lvl1pPr>
              <a:defRPr/>
            </a:lvl1pPr>
          </a:lstStyle>
          <a:p>
            <a:fld id="{8069CF23-C372-4A8A-8D3C-C4494BDD461A}"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2833815445"/>
      </p:ext>
    </p:extLst>
  </p:cSld>
  <p:clrMapOvr>
    <a:masterClrMapping/>
  </p:clrMapOvr>
  <p:transition xmlns:p14="http://schemas.microsoft.com/office/powerpoint/2010/main">
    <p:strips/>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fld id="{40C88C19-CD69-4ADA-AADD-6DEC1653672E}"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2013376471"/>
      </p:ext>
    </p:extLst>
  </p:cSld>
  <p:clrMapOvr>
    <a:masterClrMapping/>
  </p:clrMapOvr>
  <p:transition xmlns:p14="http://schemas.microsoft.com/office/powerpoint/2010/main">
    <p:strips/>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fld id="{D2DB4A92-9319-4ABF-902D-00F1D2513FFA}"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29880356"/>
      </p:ext>
    </p:extLst>
  </p:cSld>
  <p:clrMapOvr>
    <a:masterClrMapping/>
  </p:clrMapOvr>
  <p:transition xmlns:p14="http://schemas.microsoft.com/office/powerpoint/2010/main">
    <p:strips/>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9321B522-ABAD-4C7F-A133-92F0104FE411}"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790972356"/>
      </p:ext>
    </p:extLst>
  </p:cSld>
  <p:clrMapOvr>
    <a:masterClrMapping/>
  </p:clrMapOvr>
  <p:transition xmlns:p14="http://schemas.microsoft.com/office/powerpoint/2010/main">
    <p:strips/>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228600"/>
            <a:ext cx="2185988"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228600"/>
            <a:ext cx="6405563"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CA1033CE-458E-4E7F-B8CB-E97F1B6857C5}"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993536190"/>
      </p:ext>
    </p:extLst>
  </p:cSld>
  <p:clrMapOvr>
    <a:masterClrMapping/>
  </p:clrMapOvr>
  <p:transition xmlns:p14="http://schemas.microsoft.com/office/powerpoint/2010/main">
    <p:strips/>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828800"/>
            <a:ext cx="874395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42C846AD-251B-45C5-BCEE-141DA5262774}"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472266513"/>
      </p:ext>
    </p:extLst>
  </p:cSld>
  <p:clrMapOvr>
    <a:masterClrMapping/>
  </p:clrMapOvr>
  <p:transition xmlns:p14="http://schemas.microsoft.com/office/powerpoint/2010/main">
    <p:strips/>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71525" y="228600"/>
            <a:ext cx="874395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4"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5" name="Rectangle 11"/>
          <p:cNvSpPr>
            <a:spLocks noGrp="1" noChangeArrowheads="1"/>
          </p:cNvSpPr>
          <p:nvPr>
            <p:ph type="sldNum" sz="quarter" idx="12"/>
          </p:nvPr>
        </p:nvSpPr>
        <p:spPr>
          <a:ln/>
        </p:spPr>
        <p:txBody>
          <a:bodyPr/>
          <a:lstStyle>
            <a:lvl1pPr>
              <a:defRPr/>
            </a:lvl1pPr>
          </a:lstStyle>
          <a:p>
            <a:fld id="{C2D6A77F-A334-49FE-B660-51806F829913}"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313344652"/>
      </p:ext>
    </p:extLst>
  </p:cSld>
  <p:clrMapOvr>
    <a:masterClrMapping/>
  </p:clrMapOvr>
  <p:transition xmlns:p14="http://schemas.microsoft.com/office/powerpoint/2010/main">
    <p:strips/>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8" y="18288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4" y="18288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GB"/>
          </a:p>
        </p:txBody>
      </p:sp>
      <p:sp>
        <p:nvSpPr>
          <p:cNvPr id="6" name="Rectangle 10"/>
          <p:cNvSpPr>
            <a:spLocks noGrp="1" noChangeArrowheads="1"/>
          </p:cNvSpPr>
          <p:nvPr>
            <p:ph type="ftr" sz="quarter" idx="11"/>
          </p:nvPr>
        </p:nvSpPr>
        <p:spPr>
          <a:ln/>
        </p:spPr>
        <p:txBody>
          <a:bodyPr/>
          <a:lstStyle>
            <a:lvl1pPr>
              <a:defRPr/>
            </a:lvl1pPr>
          </a:lstStyle>
          <a:p>
            <a:pPr>
              <a:defRPr/>
            </a:pPr>
            <a:endParaRPr lang="en-GB"/>
          </a:p>
        </p:txBody>
      </p:sp>
      <p:sp>
        <p:nvSpPr>
          <p:cNvPr id="7" name="Rectangle 11"/>
          <p:cNvSpPr>
            <a:spLocks noGrp="1" noChangeArrowheads="1"/>
          </p:cNvSpPr>
          <p:nvPr>
            <p:ph type="sldNum" sz="quarter" idx="12"/>
          </p:nvPr>
        </p:nvSpPr>
        <p:spPr>
          <a:ln/>
        </p:spPr>
        <p:txBody>
          <a:bodyPr/>
          <a:lstStyle>
            <a:lvl1pPr>
              <a:defRPr/>
            </a:lvl1pPr>
          </a:lstStyle>
          <a:p>
            <a:pPr>
              <a:defRPr/>
            </a:pPr>
            <a:fld id="{1AF0D2D2-5AD9-4B85-B955-A77CF2249F8F}" type="slidenum">
              <a:rPr lang="en-GB"/>
              <a:pPr>
                <a:defRPr/>
              </a:pPr>
              <a:t>‹nr.›</a:t>
            </a:fld>
            <a:endParaRPr lang="en-GB"/>
          </a:p>
        </p:txBody>
      </p:sp>
    </p:spTree>
    <p:extLst>
      <p:ext uri="{BB962C8B-B14F-4D97-AF65-F5344CB8AC3E}">
        <p14:creationId xmlns:p14="http://schemas.microsoft.com/office/powerpoint/2010/main" val="2985396686"/>
      </p:ext>
    </p:extLst>
  </p:cSld>
  <p:clrMapOvr>
    <a:masterClrMapping/>
  </p:clrMapOvr>
  <p:transition xmlns:p14="http://schemas.microsoft.com/office/powerpoint/2010/main">
    <p:strips/>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828800"/>
            <a:ext cx="874395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58C9DAB0-7E90-4C2B-A9A6-2589C7D68024}"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2329344644"/>
      </p:ext>
    </p:extLst>
  </p:cSld>
  <p:clrMapOvr>
    <a:masterClrMapping/>
  </p:clrMapOvr>
  <p:transition xmlns:p14="http://schemas.microsoft.com/office/powerpoint/2010/main">
    <p:strips/>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45"/>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32D7F867-9A5E-424D-B551-D0AD78A37530}"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050567666"/>
      </p:ext>
    </p:extLst>
  </p:cSld>
  <p:clrMapOvr>
    <a:masterClrMapping/>
  </p:clrMapOvr>
  <p:transition xmlns:p14="http://schemas.microsoft.com/office/powerpoint/2010/main">
    <p:strips/>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771536" y="18288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5219712" y="1828800"/>
            <a:ext cx="4295775" cy="4114800"/>
          </a:xfrm>
        </p:spPr>
        <p:txBody>
          <a:bodyPr/>
          <a:lstStyle/>
          <a:p>
            <a:endParaRPr lang="en-GB"/>
          </a:p>
        </p:txBody>
      </p:sp>
      <p:sp>
        <p:nvSpPr>
          <p:cNvPr id="5" name="Date Placeholder 4"/>
          <p:cNvSpPr>
            <a:spLocks noGrp="1"/>
          </p:cNvSpPr>
          <p:nvPr>
            <p:ph type="dt" sz="half" idx="10"/>
          </p:nvPr>
        </p:nvSpPr>
        <p:spPr>
          <a:xfrm>
            <a:off x="771525" y="6248400"/>
            <a:ext cx="2143125" cy="457200"/>
          </a:xfrm>
        </p:spPr>
        <p:txBody>
          <a:bodyPr/>
          <a:lstStyle>
            <a:lvl1pPr>
              <a:defRPr/>
            </a:lvl1pPr>
          </a:lstStyle>
          <a:p>
            <a:endParaRPr lang="en-GB">
              <a:solidFill>
                <a:srgbClr val="FFFFFF"/>
              </a:solidFill>
            </a:endParaRPr>
          </a:p>
        </p:txBody>
      </p:sp>
      <p:sp>
        <p:nvSpPr>
          <p:cNvPr id="6" name="Footer Placeholder 5"/>
          <p:cNvSpPr>
            <a:spLocks noGrp="1"/>
          </p:cNvSpPr>
          <p:nvPr>
            <p:ph type="ftr" sz="quarter" idx="11"/>
          </p:nvPr>
        </p:nvSpPr>
        <p:spPr>
          <a:xfrm>
            <a:off x="3514725" y="6248400"/>
            <a:ext cx="3257550" cy="457200"/>
          </a:xfrm>
        </p:spPr>
        <p:txBody>
          <a:bodyPr/>
          <a:lstStyle>
            <a:lvl1pPr>
              <a:defRPr/>
            </a:lvl1pPr>
          </a:lstStyle>
          <a:p>
            <a:endParaRPr lang="en-GB">
              <a:solidFill>
                <a:srgbClr val="FFFFFF"/>
              </a:solidFill>
            </a:endParaRPr>
          </a:p>
        </p:txBody>
      </p:sp>
      <p:sp>
        <p:nvSpPr>
          <p:cNvPr id="7" name="Slide Number Placeholder 6"/>
          <p:cNvSpPr>
            <a:spLocks noGrp="1"/>
          </p:cNvSpPr>
          <p:nvPr>
            <p:ph type="sldNum" sz="quarter" idx="12"/>
          </p:nvPr>
        </p:nvSpPr>
        <p:spPr>
          <a:xfrm>
            <a:off x="7372350" y="6248400"/>
            <a:ext cx="2143125" cy="457200"/>
          </a:xfrm>
        </p:spPr>
        <p:txBody>
          <a:bodyPr/>
          <a:lstStyle>
            <a:lvl1pPr>
              <a:defRPr/>
            </a:lvl1pPr>
          </a:lstStyle>
          <a:p>
            <a:fld id="{0C9B5DD3-3BD2-48A8-BF5F-FA5574F926CE}"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2143047226"/>
      </p:ext>
    </p:extLst>
  </p:cSld>
  <p:clrMapOvr>
    <a:masterClrMapping/>
  </p:clrMapOvr>
  <p:transition xmlns:p14="http://schemas.microsoft.com/office/powerpoint/2010/main">
    <p:strips/>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GB"/>
          </a:p>
        </p:txBody>
      </p:sp>
      <p:sp>
        <p:nvSpPr>
          <p:cNvPr id="5" name="Text Placeholder 6"/>
          <p:cNvSpPr>
            <a:spLocks noGrp="1"/>
          </p:cNvSpPr>
          <p:nvPr>
            <p:ph type="body" sz="quarter" idx="11"/>
          </p:nvPr>
        </p:nvSpPr>
        <p:spPr>
          <a:xfrm>
            <a:off x="514350" y="6453343"/>
            <a:ext cx="9258300" cy="280379"/>
          </a:xfrm>
        </p:spPr>
        <p:txBody>
          <a:bodyPr anchor="b" anchorCtr="0">
            <a:noAutofit/>
          </a:bodyPr>
          <a:lstStyle>
            <a:lvl1pPr marL="0" indent="0">
              <a:spcBef>
                <a:spcPts val="0"/>
              </a:spcBef>
              <a:spcAft>
                <a:spcPts val="0"/>
              </a:spcAft>
              <a:buClrTx/>
              <a:buFont typeface="+mj-lt"/>
              <a:buNone/>
              <a:tabLst>
                <a:tab pos="176213" algn="l"/>
              </a:tabLst>
              <a:defRPr sz="1200">
                <a:latin typeface="Arial" pitchFamily="34" charset="0"/>
                <a:cs typeface="Arial" pitchFamily="34" charset="0"/>
              </a:defRPr>
            </a:lvl1pPr>
          </a:lstStyle>
          <a:p>
            <a:pPr lvl="0"/>
            <a:endParaRPr lang="en-GB" dirty="0"/>
          </a:p>
        </p:txBody>
      </p:sp>
      <p:sp>
        <p:nvSpPr>
          <p:cNvPr id="6" name="Text Placeholder 4"/>
          <p:cNvSpPr>
            <a:spLocks noGrp="1"/>
          </p:cNvSpPr>
          <p:nvPr>
            <p:ph type="body" sz="quarter" idx="12"/>
          </p:nvPr>
        </p:nvSpPr>
        <p:spPr>
          <a:xfrm>
            <a:off x="514350" y="6165850"/>
            <a:ext cx="9258300" cy="287486"/>
          </a:xfrm>
        </p:spPr>
        <p:txBody>
          <a:bodyPr anchor="b" anchorCtr="0">
            <a:noAutofit/>
          </a:bodyPr>
          <a:lstStyle>
            <a:lvl1pPr marL="0" indent="0" algn="l">
              <a:spcAft>
                <a:spcPts val="0"/>
              </a:spcAft>
              <a:buNone/>
              <a:defRPr sz="1200">
                <a:solidFill>
                  <a:schemeClr val="tx1"/>
                </a:solidFill>
                <a:latin typeface="Arial" pitchFamily="34" charset="0"/>
                <a:cs typeface="Arial" pitchFamily="34" charset="0"/>
              </a:defRPr>
            </a:lvl1pPr>
          </a:lstStyle>
          <a:p>
            <a:pPr lvl="0"/>
            <a:r>
              <a:rPr lang="en-US" dirty="0" smtClean="0"/>
              <a:t>Click to edit Master text</a:t>
            </a:r>
            <a:endParaRPr lang="en-GB" dirty="0"/>
          </a:p>
        </p:txBody>
      </p:sp>
      <p:sp>
        <p:nvSpPr>
          <p:cNvPr id="7" name="Slide Number Placeholder 5"/>
          <p:cNvSpPr>
            <a:spLocks noGrp="1"/>
          </p:cNvSpPr>
          <p:nvPr>
            <p:ph type="sldNum" sz="quarter" idx="4"/>
          </p:nvPr>
        </p:nvSpPr>
        <p:spPr>
          <a:xfrm>
            <a:off x="9761013" y="6493098"/>
            <a:ext cx="527643" cy="365125"/>
          </a:xfrm>
          <a:prstGeom prst="rect">
            <a:avLst/>
          </a:prstGeom>
        </p:spPr>
        <p:txBody>
          <a:bodyPr vert="horz" lIns="91440" tIns="45720" rIns="91440" bIns="45720" rtlCol="0" anchor="ctr"/>
          <a:lstStyle>
            <a:lvl1pPr algn="r">
              <a:defRPr sz="800">
                <a:solidFill>
                  <a:schemeClr val="accent5"/>
                </a:solidFill>
              </a:defRPr>
            </a:lvl1pPr>
          </a:lstStyle>
          <a:p>
            <a:fld id="{9AA145CA-8068-4996-9C8C-F7D0EAA223E1}" type="slidenum">
              <a:rPr lang="en-GB" smtClean="0">
                <a:solidFill>
                  <a:srgbClr val="7D7E7B"/>
                </a:solidFill>
              </a:rPr>
              <a:pPr/>
              <a:t>‹nr.›</a:t>
            </a:fld>
            <a:endParaRPr lang="en-GB">
              <a:solidFill>
                <a:srgbClr val="7D7E7B"/>
              </a:solidFill>
            </a:endParaRPr>
          </a:p>
        </p:txBody>
      </p:sp>
    </p:spTree>
    <p:extLst>
      <p:ext uri="{BB962C8B-B14F-4D97-AF65-F5344CB8AC3E}">
        <p14:creationId xmlns:p14="http://schemas.microsoft.com/office/powerpoint/2010/main" val="2038301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A8D2DA9A-88C3-4EEB-8771-9B282A29A34E}"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575334007"/>
      </p:ext>
    </p:extLst>
  </p:cSld>
  <p:clrMapOvr>
    <a:masterClrMapping/>
  </p:clrMapOvr>
  <p:transition xmlns:p14="http://schemas.microsoft.com/office/powerpoint/2010/main">
    <p:strips/>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DE5D19C4-18B8-4112-BF86-B75E17C7067D}"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4092841259"/>
      </p:ext>
    </p:extLst>
  </p:cSld>
  <p:clrMapOvr>
    <a:masterClrMapping/>
  </p:clrMapOvr>
  <p:transition xmlns:p14="http://schemas.microsoft.com/office/powerpoint/2010/main">
    <p:strips/>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36" y="18288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12" y="18288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fld id="{02A8127B-86EE-4E1C-877F-933CDCA465C9}"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459612105"/>
      </p:ext>
    </p:extLst>
  </p:cSld>
  <p:clrMapOvr>
    <a:masterClrMapping/>
  </p:clrMapOvr>
  <p:transition xmlns:p14="http://schemas.microsoft.com/office/powerpoint/2010/main">
    <p:strips/>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8"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9" name="Rectangle 11"/>
          <p:cNvSpPr>
            <a:spLocks noGrp="1" noChangeArrowheads="1"/>
          </p:cNvSpPr>
          <p:nvPr>
            <p:ph type="sldNum" sz="quarter" idx="12"/>
          </p:nvPr>
        </p:nvSpPr>
        <p:spPr>
          <a:ln/>
        </p:spPr>
        <p:txBody>
          <a:bodyPr/>
          <a:lstStyle>
            <a:lvl1pPr>
              <a:defRPr/>
            </a:lvl1pPr>
          </a:lstStyle>
          <a:p>
            <a:fld id="{782C123C-51F5-4F01-949B-266908943380}"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178815427"/>
      </p:ext>
    </p:extLst>
  </p:cSld>
  <p:clrMapOvr>
    <a:masterClrMapping/>
  </p:clrMapOvr>
  <p:transition xmlns:p14="http://schemas.microsoft.com/office/powerpoint/2010/main">
    <p:strips/>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4"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5" name="Rectangle 11"/>
          <p:cNvSpPr>
            <a:spLocks noGrp="1" noChangeArrowheads="1"/>
          </p:cNvSpPr>
          <p:nvPr>
            <p:ph type="sldNum" sz="quarter" idx="12"/>
          </p:nvPr>
        </p:nvSpPr>
        <p:spPr>
          <a:ln/>
        </p:spPr>
        <p:txBody>
          <a:bodyPr/>
          <a:lstStyle>
            <a:lvl1pPr>
              <a:defRPr/>
            </a:lvl1pPr>
          </a:lstStyle>
          <a:p>
            <a:fld id="{6854D90D-0CD5-4574-9D91-B12959A296F6}"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490147141"/>
      </p:ext>
    </p:extLst>
  </p:cSld>
  <p:clrMapOvr>
    <a:masterClrMapping/>
  </p:clrMapOvr>
  <p:transition xmlns:p14="http://schemas.microsoft.com/office/powerpoint/2010/main">
    <p:strips/>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3"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4" name="Rectangle 11"/>
          <p:cNvSpPr>
            <a:spLocks noGrp="1" noChangeArrowheads="1"/>
          </p:cNvSpPr>
          <p:nvPr>
            <p:ph type="sldNum" sz="quarter" idx="12"/>
          </p:nvPr>
        </p:nvSpPr>
        <p:spPr>
          <a:ln/>
        </p:spPr>
        <p:txBody>
          <a:bodyPr/>
          <a:lstStyle>
            <a:lvl1pPr>
              <a:defRPr/>
            </a:lvl1pPr>
          </a:lstStyle>
          <a:p>
            <a:fld id="{8069CF23-C372-4A8A-8D3C-C4494BDD461A}"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4060948008"/>
      </p:ext>
    </p:extLst>
  </p:cSld>
  <p:clrMapOvr>
    <a:masterClrMapping/>
  </p:clrMapOvr>
  <p:transition xmlns:p14="http://schemas.microsoft.com/office/powerpoint/2010/main">
    <p:strips/>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GB"/>
          </a:p>
        </p:txBody>
      </p:sp>
      <p:sp>
        <p:nvSpPr>
          <p:cNvPr id="8" name="Rectangle 10"/>
          <p:cNvSpPr>
            <a:spLocks noGrp="1" noChangeArrowheads="1"/>
          </p:cNvSpPr>
          <p:nvPr>
            <p:ph type="ftr" sz="quarter" idx="11"/>
          </p:nvPr>
        </p:nvSpPr>
        <p:spPr>
          <a:ln/>
        </p:spPr>
        <p:txBody>
          <a:bodyPr/>
          <a:lstStyle>
            <a:lvl1pPr>
              <a:defRPr/>
            </a:lvl1pPr>
          </a:lstStyle>
          <a:p>
            <a:pPr>
              <a:defRPr/>
            </a:pPr>
            <a:endParaRPr lang="en-GB"/>
          </a:p>
        </p:txBody>
      </p:sp>
      <p:sp>
        <p:nvSpPr>
          <p:cNvPr id="9" name="Rectangle 11"/>
          <p:cNvSpPr>
            <a:spLocks noGrp="1" noChangeArrowheads="1"/>
          </p:cNvSpPr>
          <p:nvPr>
            <p:ph type="sldNum" sz="quarter" idx="12"/>
          </p:nvPr>
        </p:nvSpPr>
        <p:spPr>
          <a:ln/>
        </p:spPr>
        <p:txBody>
          <a:bodyPr/>
          <a:lstStyle>
            <a:lvl1pPr>
              <a:defRPr/>
            </a:lvl1pPr>
          </a:lstStyle>
          <a:p>
            <a:pPr>
              <a:defRPr/>
            </a:pPr>
            <a:fld id="{7DAB0368-6B63-48B0-A796-CB79065DA704}" type="slidenum">
              <a:rPr lang="en-GB"/>
              <a:pPr>
                <a:defRPr/>
              </a:pPr>
              <a:t>‹nr.›</a:t>
            </a:fld>
            <a:endParaRPr lang="en-GB"/>
          </a:p>
        </p:txBody>
      </p:sp>
    </p:spTree>
    <p:extLst>
      <p:ext uri="{BB962C8B-B14F-4D97-AF65-F5344CB8AC3E}">
        <p14:creationId xmlns:p14="http://schemas.microsoft.com/office/powerpoint/2010/main" val="261286370"/>
      </p:ext>
    </p:extLst>
  </p:cSld>
  <p:clrMapOvr>
    <a:masterClrMapping/>
  </p:clrMapOvr>
  <p:transition xmlns:p14="http://schemas.microsoft.com/office/powerpoint/2010/main">
    <p:strips/>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fld id="{40C88C19-CD69-4ADA-AADD-6DEC1653672E}"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653594996"/>
      </p:ext>
    </p:extLst>
  </p:cSld>
  <p:clrMapOvr>
    <a:masterClrMapping/>
  </p:clrMapOvr>
  <p:transition xmlns:p14="http://schemas.microsoft.com/office/powerpoint/2010/main">
    <p:strips/>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fld id="{D2DB4A92-9319-4ABF-902D-00F1D2513FFA}"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502172496"/>
      </p:ext>
    </p:extLst>
  </p:cSld>
  <p:clrMapOvr>
    <a:masterClrMapping/>
  </p:clrMapOvr>
  <p:transition xmlns:p14="http://schemas.microsoft.com/office/powerpoint/2010/main">
    <p:strips/>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9321B522-ABAD-4C7F-A133-92F0104FE411}"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2187322581"/>
      </p:ext>
    </p:extLst>
  </p:cSld>
  <p:clrMapOvr>
    <a:masterClrMapping/>
  </p:clrMapOvr>
  <p:transition xmlns:p14="http://schemas.microsoft.com/office/powerpoint/2010/main">
    <p:strips/>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228600"/>
            <a:ext cx="2185988"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228600"/>
            <a:ext cx="6405563"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CA1033CE-458E-4E7F-B8CB-E97F1B6857C5}"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829484236"/>
      </p:ext>
    </p:extLst>
  </p:cSld>
  <p:clrMapOvr>
    <a:masterClrMapping/>
  </p:clrMapOvr>
  <p:transition xmlns:p14="http://schemas.microsoft.com/office/powerpoint/2010/main">
    <p:strips/>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828800"/>
            <a:ext cx="874395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42C846AD-251B-45C5-BCEE-141DA5262774}"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88632386"/>
      </p:ext>
    </p:extLst>
  </p:cSld>
  <p:clrMapOvr>
    <a:masterClrMapping/>
  </p:clrMapOvr>
  <p:transition xmlns:p14="http://schemas.microsoft.com/office/powerpoint/2010/main">
    <p:strips/>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71525" y="228600"/>
            <a:ext cx="874395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4"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5" name="Rectangle 11"/>
          <p:cNvSpPr>
            <a:spLocks noGrp="1" noChangeArrowheads="1"/>
          </p:cNvSpPr>
          <p:nvPr>
            <p:ph type="sldNum" sz="quarter" idx="12"/>
          </p:nvPr>
        </p:nvSpPr>
        <p:spPr>
          <a:ln/>
        </p:spPr>
        <p:txBody>
          <a:bodyPr/>
          <a:lstStyle>
            <a:lvl1pPr>
              <a:defRPr/>
            </a:lvl1pPr>
          </a:lstStyle>
          <a:p>
            <a:fld id="{C2D6A77F-A334-49FE-B660-51806F829913}"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2899290198"/>
      </p:ext>
    </p:extLst>
  </p:cSld>
  <p:clrMapOvr>
    <a:masterClrMapping/>
  </p:clrMapOvr>
  <p:transition xmlns:p14="http://schemas.microsoft.com/office/powerpoint/2010/main">
    <p:strips/>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828800"/>
            <a:ext cx="874395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58C9DAB0-7E90-4C2B-A9A6-2589C7D68024}"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615989118"/>
      </p:ext>
    </p:extLst>
  </p:cSld>
  <p:clrMapOvr>
    <a:masterClrMapping/>
  </p:clrMapOvr>
  <p:transition xmlns:p14="http://schemas.microsoft.com/office/powerpoint/2010/main">
    <p:strips/>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45"/>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32D7F867-9A5E-424D-B551-D0AD78A37530}"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153569371"/>
      </p:ext>
    </p:extLst>
  </p:cSld>
  <p:clrMapOvr>
    <a:masterClrMapping/>
  </p:clrMapOvr>
  <p:transition xmlns:p14="http://schemas.microsoft.com/office/powerpoint/2010/main">
    <p:strips/>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771536" y="18288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5219712" y="1828800"/>
            <a:ext cx="4295775" cy="4114800"/>
          </a:xfrm>
        </p:spPr>
        <p:txBody>
          <a:bodyPr/>
          <a:lstStyle/>
          <a:p>
            <a:endParaRPr lang="en-GB"/>
          </a:p>
        </p:txBody>
      </p:sp>
      <p:sp>
        <p:nvSpPr>
          <p:cNvPr id="5" name="Date Placeholder 4"/>
          <p:cNvSpPr>
            <a:spLocks noGrp="1"/>
          </p:cNvSpPr>
          <p:nvPr>
            <p:ph type="dt" sz="half" idx="10"/>
          </p:nvPr>
        </p:nvSpPr>
        <p:spPr>
          <a:xfrm>
            <a:off x="771525" y="6248400"/>
            <a:ext cx="2143125" cy="457200"/>
          </a:xfrm>
        </p:spPr>
        <p:txBody>
          <a:bodyPr/>
          <a:lstStyle>
            <a:lvl1pPr>
              <a:defRPr/>
            </a:lvl1pPr>
          </a:lstStyle>
          <a:p>
            <a:endParaRPr lang="en-GB">
              <a:solidFill>
                <a:srgbClr val="FFFFFF"/>
              </a:solidFill>
            </a:endParaRPr>
          </a:p>
        </p:txBody>
      </p:sp>
      <p:sp>
        <p:nvSpPr>
          <p:cNvPr id="6" name="Footer Placeholder 5"/>
          <p:cNvSpPr>
            <a:spLocks noGrp="1"/>
          </p:cNvSpPr>
          <p:nvPr>
            <p:ph type="ftr" sz="quarter" idx="11"/>
          </p:nvPr>
        </p:nvSpPr>
        <p:spPr>
          <a:xfrm>
            <a:off x="3514725" y="6248400"/>
            <a:ext cx="3257550" cy="457200"/>
          </a:xfrm>
        </p:spPr>
        <p:txBody>
          <a:bodyPr/>
          <a:lstStyle>
            <a:lvl1pPr>
              <a:defRPr/>
            </a:lvl1pPr>
          </a:lstStyle>
          <a:p>
            <a:endParaRPr lang="en-GB">
              <a:solidFill>
                <a:srgbClr val="FFFFFF"/>
              </a:solidFill>
            </a:endParaRPr>
          </a:p>
        </p:txBody>
      </p:sp>
      <p:sp>
        <p:nvSpPr>
          <p:cNvPr id="7" name="Slide Number Placeholder 6"/>
          <p:cNvSpPr>
            <a:spLocks noGrp="1"/>
          </p:cNvSpPr>
          <p:nvPr>
            <p:ph type="sldNum" sz="quarter" idx="12"/>
          </p:nvPr>
        </p:nvSpPr>
        <p:spPr>
          <a:xfrm>
            <a:off x="7372350" y="6248400"/>
            <a:ext cx="2143125" cy="457200"/>
          </a:xfrm>
        </p:spPr>
        <p:txBody>
          <a:bodyPr/>
          <a:lstStyle>
            <a:lvl1pPr>
              <a:defRPr/>
            </a:lvl1pPr>
          </a:lstStyle>
          <a:p>
            <a:fld id="{0C9B5DD3-3BD2-48A8-BF5F-FA5574F926CE}"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154833632"/>
      </p:ext>
    </p:extLst>
  </p:cSld>
  <p:clrMapOvr>
    <a:masterClrMapping/>
  </p:clrMapOvr>
  <p:transition xmlns:p14="http://schemas.microsoft.com/office/powerpoint/2010/main">
    <p:strips/>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GB"/>
          </a:p>
        </p:txBody>
      </p:sp>
      <p:sp>
        <p:nvSpPr>
          <p:cNvPr id="5" name="Text Placeholder 6"/>
          <p:cNvSpPr>
            <a:spLocks noGrp="1"/>
          </p:cNvSpPr>
          <p:nvPr>
            <p:ph type="body" sz="quarter" idx="11"/>
          </p:nvPr>
        </p:nvSpPr>
        <p:spPr>
          <a:xfrm>
            <a:off x="514350" y="6453343"/>
            <a:ext cx="9258300" cy="280379"/>
          </a:xfrm>
        </p:spPr>
        <p:txBody>
          <a:bodyPr anchor="b" anchorCtr="0">
            <a:noAutofit/>
          </a:bodyPr>
          <a:lstStyle>
            <a:lvl1pPr marL="0" indent="0">
              <a:spcBef>
                <a:spcPts val="0"/>
              </a:spcBef>
              <a:spcAft>
                <a:spcPts val="0"/>
              </a:spcAft>
              <a:buClrTx/>
              <a:buFont typeface="+mj-lt"/>
              <a:buNone/>
              <a:tabLst>
                <a:tab pos="176213" algn="l"/>
              </a:tabLst>
              <a:defRPr sz="1200">
                <a:latin typeface="Arial" pitchFamily="34" charset="0"/>
                <a:cs typeface="Arial" pitchFamily="34" charset="0"/>
              </a:defRPr>
            </a:lvl1pPr>
          </a:lstStyle>
          <a:p>
            <a:pPr lvl="0"/>
            <a:endParaRPr lang="en-GB" dirty="0"/>
          </a:p>
        </p:txBody>
      </p:sp>
      <p:sp>
        <p:nvSpPr>
          <p:cNvPr id="6" name="Text Placeholder 4"/>
          <p:cNvSpPr>
            <a:spLocks noGrp="1"/>
          </p:cNvSpPr>
          <p:nvPr>
            <p:ph type="body" sz="quarter" idx="12"/>
          </p:nvPr>
        </p:nvSpPr>
        <p:spPr>
          <a:xfrm>
            <a:off x="514350" y="6165850"/>
            <a:ext cx="9258300" cy="287486"/>
          </a:xfrm>
        </p:spPr>
        <p:txBody>
          <a:bodyPr anchor="b" anchorCtr="0">
            <a:noAutofit/>
          </a:bodyPr>
          <a:lstStyle>
            <a:lvl1pPr marL="0" indent="0" algn="l">
              <a:spcAft>
                <a:spcPts val="0"/>
              </a:spcAft>
              <a:buNone/>
              <a:defRPr sz="1200">
                <a:solidFill>
                  <a:schemeClr val="tx1"/>
                </a:solidFill>
                <a:latin typeface="Arial" pitchFamily="34" charset="0"/>
                <a:cs typeface="Arial" pitchFamily="34" charset="0"/>
              </a:defRPr>
            </a:lvl1pPr>
          </a:lstStyle>
          <a:p>
            <a:pPr lvl="0"/>
            <a:r>
              <a:rPr lang="en-US" dirty="0" smtClean="0"/>
              <a:t>Click to edit Master text</a:t>
            </a:r>
            <a:endParaRPr lang="en-GB" dirty="0"/>
          </a:p>
        </p:txBody>
      </p:sp>
      <p:sp>
        <p:nvSpPr>
          <p:cNvPr id="7" name="Slide Number Placeholder 5"/>
          <p:cNvSpPr>
            <a:spLocks noGrp="1"/>
          </p:cNvSpPr>
          <p:nvPr>
            <p:ph type="sldNum" sz="quarter" idx="4"/>
          </p:nvPr>
        </p:nvSpPr>
        <p:spPr>
          <a:xfrm>
            <a:off x="9761013" y="6493098"/>
            <a:ext cx="527643" cy="365125"/>
          </a:xfrm>
          <a:prstGeom prst="rect">
            <a:avLst/>
          </a:prstGeom>
        </p:spPr>
        <p:txBody>
          <a:bodyPr vert="horz" lIns="91440" tIns="45720" rIns="91440" bIns="45720" rtlCol="0" anchor="ctr"/>
          <a:lstStyle>
            <a:lvl1pPr algn="r">
              <a:defRPr sz="800">
                <a:solidFill>
                  <a:schemeClr val="accent5"/>
                </a:solidFill>
              </a:defRPr>
            </a:lvl1pPr>
          </a:lstStyle>
          <a:p>
            <a:fld id="{9AA145CA-8068-4996-9C8C-F7D0EAA223E1}" type="slidenum">
              <a:rPr lang="en-GB" smtClean="0">
                <a:solidFill>
                  <a:srgbClr val="7D7E7B"/>
                </a:solidFill>
              </a:rPr>
              <a:pPr/>
              <a:t>‹nr.›</a:t>
            </a:fld>
            <a:endParaRPr lang="en-GB">
              <a:solidFill>
                <a:srgbClr val="7D7E7B"/>
              </a:solidFill>
            </a:endParaRPr>
          </a:p>
        </p:txBody>
      </p:sp>
    </p:spTree>
    <p:extLst>
      <p:ext uri="{BB962C8B-B14F-4D97-AF65-F5344CB8AC3E}">
        <p14:creationId xmlns:p14="http://schemas.microsoft.com/office/powerpoint/2010/main" val="2707165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GB"/>
          </a:p>
        </p:txBody>
      </p:sp>
      <p:sp>
        <p:nvSpPr>
          <p:cNvPr id="4" name="Rectangle 10"/>
          <p:cNvSpPr>
            <a:spLocks noGrp="1" noChangeArrowheads="1"/>
          </p:cNvSpPr>
          <p:nvPr>
            <p:ph type="ftr" sz="quarter" idx="11"/>
          </p:nvPr>
        </p:nvSpPr>
        <p:spPr>
          <a:ln/>
        </p:spPr>
        <p:txBody>
          <a:bodyPr/>
          <a:lstStyle>
            <a:lvl1pPr>
              <a:defRPr/>
            </a:lvl1pPr>
          </a:lstStyle>
          <a:p>
            <a:pPr>
              <a:defRPr/>
            </a:pPr>
            <a:endParaRPr lang="en-GB"/>
          </a:p>
        </p:txBody>
      </p:sp>
      <p:sp>
        <p:nvSpPr>
          <p:cNvPr id="5" name="Rectangle 11"/>
          <p:cNvSpPr>
            <a:spLocks noGrp="1" noChangeArrowheads="1"/>
          </p:cNvSpPr>
          <p:nvPr>
            <p:ph type="sldNum" sz="quarter" idx="12"/>
          </p:nvPr>
        </p:nvSpPr>
        <p:spPr>
          <a:ln/>
        </p:spPr>
        <p:txBody>
          <a:bodyPr/>
          <a:lstStyle>
            <a:lvl1pPr>
              <a:defRPr/>
            </a:lvl1pPr>
          </a:lstStyle>
          <a:p>
            <a:pPr>
              <a:defRPr/>
            </a:pPr>
            <a:fld id="{FD1BE650-EE50-4894-954C-0216F6E79BB1}" type="slidenum">
              <a:rPr lang="en-GB"/>
              <a:pPr>
                <a:defRPr/>
              </a:pPr>
              <a:t>‹nr.›</a:t>
            </a:fld>
            <a:endParaRPr lang="en-GB"/>
          </a:p>
        </p:txBody>
      </p:sp>
    </p:spTree>
    <p:extLst>
      <p:ext uri="{BB962C8B-B14F-4D97-AF65-F5344CB8AC3E}">
        <p14:creationId xmlns:p14="http://schemas.microsoft.com/office/powerpoint/2010/main" val="2537243755"/>
      </p:ext>
    </p:extLst>
  </p:cSld>
  <p:clrMapOvr>
    <a:masterClrMapping/>
  </p:clrMapOvr>
  <p:transition xmlns:p14="http://schemas.microsoft.com/office/powerpoint/2010/main">
    <p:strips/>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B902F7A-8826-4FD4-A652-15D14DD3B8AD}" type="datetimeFigureOut">
              <a:rPr lang="en-GB" smtClean="0">
                <a:solidFill>
                  <a:prstClr val="black">
                    <a:tint val="75000"/>
                  </a:prstClr>
                </a:solidFill>
              </a:rPr>
              <a:pPr/>
              <a:t>08-12-16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36A4B67-9710-40C6-B688-BFC22A3FBF6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3398915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B902F7A-8826-4FD4-A652-15D14DD3B8AD}" type="datetimeFigureOut">
              <a:rPr lang="en-GB" smtClean="0">
                <a:solidFill>
                  <a:prstClr val="black">
                    <a:tint val="75000"/>
                  </a:prstClr>
                </a:solidFill>
              </a:rPr>
              <a:pPr/>
              <a:t>08-12-16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36A4B67-9710-40C6-B688-BFC22A3FBF6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1567085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902F7A-8826-4FD4-A652-15D14DD3B8AD}" type="datetimeFigureOut">
              <a:rPr lang="en-GB" smtClean="0">
                <a:solidFill>
                  <a:prstClr val="black">
                    <a:tint val="75000"/>
                  </a:prstClr>
                </a:solidFill>
              </a:rPr>
              <a:pPr/>
              <a:t>08-12-16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36A4B67-9710-40C6-B688-BFC22A3FBF6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2287968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14350"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29225"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B902F7A-8826-4FD4-A652-15D14DD3B8AD}" type="datetimeFigureOut">
              <a:rPr lang="en-GB" smtClean="0">
                <a:solidFill>
                  <a:prstClr val="black">
                    <a:tint val="75000"/>
                  </a:prstClr>
                </a:solidFill>
              </a:rPr>
              <a:pPr/>
              <a:t>08-12-16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36A4B67-9710-40C6-B688-BFC22A3FBF6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5081478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B902F7A-8826-4FD4-A652-15D14DD3B8AD}" type="datetimeFigureOut">
              <a:rPr lang="en-GB" smtClean="0">
                <a:solidFill>
                  <a:prstClr val="black">
                    <a:tint val="75000"/>
                  </a:prstClr>
                </a:solidFill>
              </a:rPr>
              <a:pPr/>
              <a:t>08-12-16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36A4B67-9710-40C6-B688-BFC22A3FBF6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3874051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B902F7A-8826-4FD4-A652-15D14DD3B8AD}" type="datetimeFigureOut">
              <a:rPr lang="en-GB" smtClean="0">
                <a:solidFill>
                  <a:prstClr val="black">
                    <a:tint val="75000"/>
                  </a:prstClr>
                </a:solidFill>
              </a:rPr>
              <a:pPr/>
              <a:t>08-12-16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36A4B67-9710-40C6-B688-BFC22A3FBF6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9704930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902F7A-8826-4FD4-A652-15D14DD3B8AD}" type="datetimeFigureOut">
              <a:rPr lang="en-GB" smtClean="0">
                <a:solidFill>
                  <a:prstClr val="black">
                    <a:tint val="75000"/>
                  </a:prstClr>
                </a:solidFill>
              </a:rPr>
              <a:pPr/>
              <a:t>08-12-16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36A4B67-9710-40C6-B688-BFC22A3FBF6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0106096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902F7A-8826-4FD4-A652-15D14DD3B8AD}" type="datetimeFigureOut">
              <a:rPr lang="en-GB" smtClean="0">
                <a:solidFill>
                  <a:prstClr val="black">
                    <a:tint val="75000"/>
                  </a:prstClr>
                </a:solidFill>
              </a:rPr>
              <a:pPr/>
              <a:t>08-12-16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36A4B67-9710-40C6-B688-BFC22A3FBF6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7117251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902F7A-8826-4FD4-A652-15D14DD3B8AD}" type="datetimeFigureOut">
              <a:rPr lang="en-GB" smtClean="0">
                <a:solidFill>
                  <a:prstClr val="black">
                    <a:tint val="75000"/>
                  </a:prstClr>
                </a:solidFill>
              </a:rPr>
              <a:pPr/>
              <a:t>08-12-16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36A4B67-9710-40C6-B688-BFC22A3FBF6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6711697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B902F7A-8826-4FD4-A652-15D14DD3B8AD}" type="datetimeFigureOut">
              <a:rPr lang="en-GB" smtClean="0">
                <a:solidFill>
                  <a:prstClr val="black">
                    <a:tint val="75000"/>
                  </a:prstClr>
                </a:solidFill>
              </a:rPr>
              <a:pPr/>
              <a:t>08-12-16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36A4B67-9710-40C6-B688-BFC22A3FBF6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267748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GB"/>
          </a:p>
        </p:txBody>
      </p:sp>
      <p:sp>
        <p:nvSpPr>
          <p:cNvPr id="3" name="Rectangle 10"/>
          <p:cNvSpPr>
            <a:spLocks noGrp="1" noChangeArrowheads="1"/>
          </p:cNvSpPr>
          <p:nvPr>
            <p:ph type="ftr" sz="quarter" idx="11"/>
          </p:nvPr>
        </p:nvSpPr>
        <p:spPr>
          <a:ln/>
        </p:spPr>
        <p:txBody>
          <a:bodyPr/>
          <a:lstStyle>
            <a:lvl1pPr>
              <a:defRPr/>
            </a:lvl1pPr>
          </a:lstStyle>
          <a:p>
            <a:pPr>
              <a:defRPr/>
            </a:pPr>
            <a:endParaRPr lang="en-GB"/>
          </a:p>
        </p:txBody>
      </p:sp>
      <p:sp>
        <p:nvSpPr>
          <p:cNvPr id="4" name="Rectangle 11"/>
          <p:cNvSpPr>
            <a:spLocks noGrp="1" noChangeArrowheads="1"/>
          </p:cNvSpPr>
          <p:nvPr>
            <p:ph type="sldNum" sz="quarter" idx="12"/>
          </p:nvPr>
        </p:nvSpPr>
        <p:spPr>
          <a:ln/>
        </p:spPr>
        <p:txBody>
          <a:bodyPr/>
          <a:lstStyle>
            <a:lvl1pPr>
              <a:defRPr/>
            </a:lvl1pPr>
          </a:lstStyle>
          <a:p>
            <a:pPr>
              <a:defRPr/>
            </a:pPr>
            <a:fld id="{C1D4F708-CA4B-411A-9CD7-B5B83DE017E0}" type="slidenum">
              <a:rPr lang="en-GB"/>
              <a:pPr>
                <a:defRPr/>
              </a:pPr>
              <a:t>‹nr.›</a:t>
            </a:fld>
            <a:endParaRPr lang="en-GB"/>
          </a:p>
        </p:txBody>
      </p:sp>
    </p:spTree>
    <p:extLst>
      <p:ext uri="{BB962C8B-B14F-4D97-AF65-F5344CB8AC3E}">
        <p14:creationId xmlns:p14="http://schemas.microsoft.com/office/powerpoint/2010/main" val="1988466679"/>
      </p:ext>
    </p:extLst>
  </p:cSld>
  <p:clrMapOvr>
    <a:masterClrMapping/>
  </p:clrMapOvr>
  <p:transition xmlns:p14="http://schemas.microsoft.com/office/powerpoint/2010/main">
    <p:strips/>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9"/>
            <a:ext cx="2314575"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14350" y="274639"/>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B902F7A-8826-4FD4-A652-15D14DD3B8AD}" type="datetimeFigureOut">
              <a:rPr lang="en-GB" smtClean="0">
                <a:solidFill>
                  <a:prstClr val="black">
                    <a:tint val="75000"/>
                  </a:prstClr>
                </a:solidFill>
              </a:rPr>
              <a:pPr/>
              <a:t>08-12-16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36A4B67-9710-40C6-B688-BFC22A3FBF6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8462193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A8D2DA9A-88C3-4EEB-8771-9B282A29A34E}"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4197331145"/>
      </p:ext>
    </p:extLst>
  </p:cSld>
  <p:clrMapOvr>
    <a:masterClrMapping/>
  </p:clrMapOvr>
  <p:transition xmlns:p14="http://schemas.microsoft.com/office/powerpoint/2010/main">
    <p:strips/>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DE5D19C4-18B8-4112-BF86-B75E17C7067D}"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373456077"/>
      </p:ext>
    </p:extLst>
  </p:cSld>
  <p:clrMapOvr>
    <a:masterClrMapping/>
  </p:clrMapOvr>
  <p:transition xmlns:p14="http://schemas.microsoft.com/office/powerpoint/2010/main">
    <p:strips/>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33" y="18288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8" y="18288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fld id="{02A8127B-86EE-4E1C-877F-933CDCA465C9}"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718046653"/>
      </p:ext>
    </p:extLst>
  </p:cSld>
  <p:clrMapOvr>
    <a:masterClrMapping/>
  </p:clrMapOvr>
  <p:transition xmlns:p14="http://schemas.microsoft.com/office/powerpoint/2010/main">
    <p:strips/>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8"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9" name="Rectangle 11"/>
          <p:cNvSpPr>
            <a:spLocks noGrp="1" noChangeArrowheads="1"/>
          </p:cNvSpPr>
          <p:nvPr>
            <p:ph type="sldNum" sz="quarter" idx="12"/>
          </p:nvPr>
        </p:nvSpPr>
        <p:spPr>
          <a:ln/>
        </p:spPr>
        <p:txBody>
          <a:bodyPr/>
          <a:lstStyle>
            <a:lvl1pPr>
              <a:defRPr/>
            </a:lvl1pPr>
          </a:lstStyle>
          <a:p>
            <a:fld id="{782C123C-51F5-4F01-949B-266908943380}"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852863555"/>
      </p:ext>
    </p:extLst>
  </p:cSld>
  <p:clrMapOvr>
    <a:masterClrMapping/>
  </p:clrMapOvr>
  <p:transition xmlns:p14="http://schemas.microsoft.com/office/powerpoint/2010/main">
    <p:strips/>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4"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5" name="Rectangle 11"/>
          <p:cNvSpPr>
            <a:spLocks noGrp="1" noChangeArrowheads="1"/>
          </p:cNvSpPr>
          <p:nvPr>
            <p:ph type="sldNum" sz="quarter" idx="12"/>
          </p:nvPr>
        </p:nvSpPr>
        <p:spPr>
          <a:ln/>
        </p:spPr>
        <p:txBody>
          <a:bodyPr/>
          <a:lstStyle>
            <a:lvl1pPr>
              <a:defRPr/>
            </a:lvl1pPr>
          </a:lstStyle>
          <a:p>
            <a:fld id="{6854D90D-0CD5-4574-9D91-B12959A296F6}"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345614856"/>
      </p:ext>
    </p:extLst>
  </p:cSld>
  <p:clrMapOvr>
    <a:masterClrMapping/>
  </p:clrMapOvr>
  <p:transition xmlns:p14="http://schemas.microsoft.com/office/powerpoint/2010/main">
    <p:strips/>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3"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4" name="Rectangle 11"/>
          <p:cNvSpPr>
            <a:spLocks noGrp="1" noChangeArrowheads="1"/>
          </p:cNvSpPr>
          <p:nvPr>
            <p:ph type="sldNum" sz="quarter" idx="12"/>
          </p:nvPr>
        </p:nvSpPr>
        <p:spPr>
          <a:ln/>
        </p:spPr>
        <p:txBody>
          <a:bodyPr/>
          <a:lstStyle>
            <a:lvl1pPr>
              <a:defRPr/>
            </a:lvl1pPr>
          </a:lstStyle>
          <a:p>
            <a:fld id="{8069CF23-C372-4A8A-8D3C-C4494BDD461A}"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626655591"/>
      </p:ext>
    </p:extLst>
  </p:cSld>
  <p:clrMapOvr>
    <a:masterClrMapping/>
  </p:clrMapOvr>
  <p:transition xmlns:p14="http://schemas.microsoft.com/office/powerpoint/2010/main">
    <p:strips/>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fld id="{40C88C19-CD69-4ADA-AADD-6DEC1653672E}"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308768539"/>
      </p:ext>
    </p:extLst>
  </p:cSld>
  <p:clrMapOvr>
    <a:masterClrMapping/>
  </p:clrMapOvr>
  <p:transition xmlns:p14="http://schemas.microsoft.com/office/powerpoint/2010/main">
    <p:strips/>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fld id="{D2DB4A92-9319-4ABF-902D-00F1D2513FFA}"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2839488523"/>
      </p:ext>
    </p:extLst>
  </p:cSld>
  <p:clrMapOvr>
    <a:masterClrMapping/>
  </p:clrMapOvr>
  <p:transition xmlns:p14="http://schemas.microsoft.com/office/powerpoint/2010/main">
    <p:strips/>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9321B522-ABAD-4C7F-A133-92F0104FE411}"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1152700610"/>
      </p:ext>
    </p:extLst>
  </p:cSld>
  <p:clrMapOvr>
    <a:masterClrMapping/>
  </p:clrMapOvr>
  <p:transition xmlns:p14="http://schemas.microsoft.com/office/powerpoint/2010/main">
    <p:strips/>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3"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3"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p>
        </p:txBody>
      </p:sp>
      <p:sp>
        <p:nvSpPr>
          <p:cNvPr id="6" name="Rectangle 10"/>
          <p:cNvSpPr>
            <a:spLocks noGrp="1" noChangeArrowheads="1"/>
          </p:cNvSpPr>
          <p:nvPr>
            <p:ph type="ftr" sz="quarter" idx="11"/>
          </p:nvPr>
        </p:nvSpPr>
        <p:spPr>
          <a:ln/>
        </p:spPr>
        <p:txBody>
          <a:bodyPr/>
          <a:lstStyle>
            <a:lvl1pPr>
              <a:defRPr/>
            </a:lvl1pPr>
          </a:lstStyle>
          <a:p>
            <a:pPr>
              <a:defRPr/>
            </a:pPr>
            <a:endParaRPr lang="en-GB"/>
          </a:p>
        </p:txBody>
      </p:sp>
      <p:sp>
        <p:nvSpPr>
          <p:cNvPr id="7" name="Rectangle 11"/>
          <p:cNvSpPr>
            <a:spLocks noGrp="1" noChangeArrowheads="1"/>
          </p:cNvSpPr>
          <p:nvPr>
            <p:ph type="sldNum" sz="quarter" idx="12"/>
          </p:nvPr>
        </p:nvSpPr>
        <p:spPr>
          <a:ln/>
        </p:spPr>
        <p:txBody>
          <a:bodyPr/>
          <a:lstStyle>
            <a:lvl1pPr>
              <a:defRPr/>
            </a:lvl1pPr>
          </a:lstStyle>
          <a:p>
            <a:pPr>
              <a:defRPr/>
            </a:pPr>
            <a:fld id="{BE822AFD-B98A-4B3B-BFCE-F22B00519D1E}" type="slidenum">
              <a:rPr lang="en-GB"/>
              <a:pPr>
                <a:defRPr/>
              </a:pPr>
              <a:t>‹nr.›</a:t>
            </a:fld>
            <a:endParaRPr lang="en-GB"/>
          </a:p>
        </p:txBody>
      </p:sp>
    </p:spTree>
    <p:extLst>
      <p:ext uri="{BB962C8B-B14F-4D97-AF65-F5344CB8AC3E}">
        <p14:creationId xmlns:p14="http://schemas.microsoft.com/office/powerpoint/2010/main" val="157209568"/>
      </p:ext>
    </p:extLst>
  </p:cSld>
  <p:clrMapOvr>
    <a:masterClrMapping/>
  </p:clrMapOvr>
  <p:transition xmlns:p14="http://schemas.microsoft.com/office/powerpoint/2010/main">
    <p:strips/>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228600"/>
            <a:ext cx="2185988"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228600"/>
            <a:ext cx="6405563"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CA1033CE-458E-4E7F-B8CB-E97F1B6857C5}"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302269928"/>
      </p:ext>
    </p:extLst>
  </p:cSld>
  <p:clrMapOvr>
    <a:masterClrMapping/>
  </p:clrMapOvr>
  <p:transition xmlns:p14="http://schemas.microsoft.com/office/powerpoint/2010/main">
    <p:strips/>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828800"/>
            <a:ext cx="874395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42C846AD-251B-45C5-BCEE-141DA5262774}"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814583308"/>
      </p:ext>
    </p:extLst>
  </p:cSld>
  <p:clrMapOvr>
    <a:masterClrMapping/>
  </p:clrMapOvr>
  <p:transition xmlns:p14="http://schemas.microsoft.com/office/powerpoint/2010/main">
    <p:strips/>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71525" y="228600"/>
            <a:ext cx="874395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4"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5" name="Rectangle 11"/>
          <p:cNvSpPr>
            <a:spLocks noGrp="1" noChangeArrowheads="1"/>
          </p:cNvSpPr>
          <p:nvPr>
            <p:ph type="sldNum" sz="quarter" idx="12"/>
          </p:nvPr>
        </p:nvSpPr>
        <p:spPr>
          <a:ln/>
        </p:spPr>
        <p:txBody>
          <a:bodyPr/>
          <a:lstStyle>
            <a:lvl1pPr>
              <a:defRPr/>
            </a:lvl1pPr>
          </a:lstStyle>
          <a:p>
            <a:fld id="{C2D6A77F-A334-49FE-B660-51806F829913}"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737397430"/>
      </p:ext>
    </p:extLst>
  </p:cSld>
  <p:clrMapOvr>
    <a:masterClrMapping/>
  </p:clrMapOvr>
  <p:transition xmlns:p14="http://schemas.microsoft.com/office/powerpoint/2010/main">
    <p:strips/>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828800"/>
            <a:ext cx="874395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58C9DAB0-7E90-4C2B-A9A6-2589C7D68024}"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813885404"/>
      </p:ext>
    </p:extLst>
  </p:cSld>
  <p:clrMapOvr>
    <a:masterClrMapping/>
  </p:clrMapOvr>
  <p:transition xmlns:p14="http://schemas.microsoft.com/office/powerpoint/2010/main">
    <p:strips/>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39"/>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dt" sz="half" idx="10"/>
          </p:nvPr>
        </p:nvSpPr>
        <p:spPr>
          <a:ln/>
        </p:spPr>
        <p:txBody>
          <a:bodyPr/>
          <a:lstStyle>
            <a:lvl1pPr>
              <a:defRPr/>
            </a:lvl1pPr>
          </a:lstStyle>
          <a:p>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fld id="{32D7F867-9A5E-424D-B551-D0AD78A37530}"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3431872253"/>
      </p:ext>
    </p:extLst>
  </p:cSld>
  <p:clrMapOvr>
    <a:masterClrMapping/>
  </p:clrMapOvr>
  <p:transition xmlns:p14="http://schemas.microsoft.com/office/powerpoint/2010/main">
    <p:strips/>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771533" y="18288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5219708" y="1828800"/>
            <a:ext cx="4295775" cy="4114800"/>
          </a:xfrm>
        </p:spPr>
        <p:txBody>
          <a:bodyPr/>
          <a:lstStyle/>
          <a:p>
            <a:endParaRPr lang="en-GB"/>
          </a:p>
        </p:txBody>
      </p:sp>
      <p:sp>
        <p:nvSpPr>
          <p:cNvPr id="5" name="Date Placeholder 4"/>
          <p:cNvSpPr>
            <a:spLocks noGrp="1"/>
          </p:cNvSpPr>
          <p:nvPr>
            <p:ph type="dt" sz="half" idx="10"/>
          </p:nvPr>
        </p:nvSpPr>
        <p:spPr>
          <a:xfrm>
            <a:off x="771525" y="6248400"/>
            <a:ext cx="2143125" cy="457200"/>
          </a:xfrm>
        </p:spPr>
        <p:txBody>
          <a:bodyPr/>
          <a:lstStyle>
            <a:lvl1pPr>
              <a:defRPr/>
            </a:lvl1pPr>
          </a:lstStyle>
          <a:p>
            <a:endParaRPr lang="en-GB">
              <a:solidFill>
                <a:srgbClr val="FFFFFF"/>
              </a:solidFill>
            </a:endParaRPr>
          </a:p>
        </p:txBody>
      </p:sp>
      <p:sp>
        <p:nvSpPr>
          <p:cNvPr id="6" name="Footer Placeholder 5"/>
          <p:cNvSpPr>
            <a:spLocks noGrp="1"/>
          </p:cNvSpPr>
          <p:nvPr>
            <p:ph type="ftr" sz="quarter" idx="11"/>
          </p:nvPr>
        </p:nvSpPr>
        <p:spPr>
          <a:xfrm>
            <a:off x="3514725" y="6248400"/>
            <a:ext cx="3257550" cy="457200"/>
          </a:xfrm>
        </p:spPr>
        <p:txBody>
          <a:bodyPr/>
          <a:lstStyle>
            <a:lvl1pPr>
              <a:defRPr/>
            </a:lvl1pPr>
          </a:lstStyle>
          <a:p>
            <a:endParaRPr lang="en-GB">
              <a:solidFill>
                <a:srgbClr val="FFFFFF"/>
              </a:solidFill>
            </a:endParaRPr>
          </a:p>
        </p:txBody>
      </p:sp>
      <p:sp>
        <p:nvSpPr>
          <p:cNvPr id="7" name="Slide Number Placeholder 6"/>
          <p:cNvSpPr>
            <a:spLocks noGrp="1"/>
          </p:cNvSpPr>
          <p:nvPr>
            <p:ph type="sldNum" sz="quarter" idx="12"/>
          </p:nvPr>
        </p:nvSpPr>
        <p:spPr>
          <a:xfrm>
            <a:off x="7372350" y="6248400"/>
            <a:ext cx="2143125" cy="457200"/>
          </a:xfrm>
        </p:spPr>
        <p:txBody>
          <a:bodyPr/>
          <a:lstStyle>
            <a:lvl1pPr>
              <a:defRPr/>
            </a:lvl1pPr>
          </a:lstStyle>
          <a:p>
            <a:fld id="{0C9B5DD3-3BD2-48A8-BF5F-FA5574F926CE}" type="slidenum">
              <a:rPr lang="en-GB">
                <a:solidFill>
                  <a:srgbClr val="FFFFFF"/>
                </a:solidFill>
              </a:rPr>
              <a:pPr/>
              <a:t>‹nr.›</a:t>
            </a:fld>
            <a:endParaRPr lang="en-GB">
              <a:solidFill>
                <a:srgbClr val="FFFFFF"/>
              </a:solidFill>
            </a:endParaRPr>
          </a:p>
        </p:txBody>
      </p:sp>
    </p:spTree>
    <p:extLst>
      <p:ext uri="{BB962C8B-B14F-4D97-AF65-F5344CB8AC3E}">
        <p14:creationId xmlns:p14="http://schemas.microsoft.com/office/powerpoint/2010/main" val="2561023644"/>
      </p:ext>
    </p:extLst>
  </p:cSld>
  <p:clrMapOvr>
    <a:masterClrMapping/>
  </p:clrMapOvr>
  <p:transition xmlns:p14="http://schemas.microsoft.com/office/powerpoint/2010/main">
    <p:strips/>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GB"/>
          </a:p>
        </p:txBody>
      </p:sp>
      <p:sp>
        <p:nvSpPr>
          <p:cNvPr id="5" name="Text Placeholder 6"/>
          <p:cNvSpPr>
            <a:spLocks noGrp="1"/>
          </p:cNvSpPr>
          <p:nvPr>
            <p:ph type="body" sz="quarter" idx="11"/>
          </p:nvPr>
        </p:nvSpPr>
        <p:spPr>
          <a:xfrm>
            <a:off x="514350" y="6453337"/>
            <a:ext cx="9258300" cy="280379"/>
          </a:xfrm>
        </p:spPr>
        <p:txBody>
          <a:bodyPr anchor="b" anchorCtr="0">
            <a:noAutofit/>
          </a:bodyPr>
          <a:lstStyle>
            <a:lvl1pPr marL="0" indent="0">
              <a:spcBef>
                <a:spcPts val="0"/>
              </a:spcBef>
              <a:spcAft>
                <a:spcPts val="0"/>
              </a:spcAft>
              <a:buClrTx/>
              <a:buFont typeface="+mj-lt"/>
              <a:buNone/>
              <a:tabLst>
                <a:tab pos="176213" algn="l"/>
              </a:tabLst>
              <a:defRPr sz="1200">
                <a:latin typeface="Arial" pitchFamily="34" charset="0"/>
                <a:cs typeface="Arial" pitchFamily="34" charset="0"/>
              </a:defRPr>
            </a:lvl1pPr>
          </a:lstStyle>
          <a:p>
            <a:pPr lvl="0"/>
            <a:endParaRPr lang="en-GB" dirty="0"/>
          </a:p>
        </p:txBody>
      </p:sp>
      <p:sp>
        <p:nvSpPr>
          <p:cNvPr id="6" name="Text Placeholder 4"/>
          <p:cNvSpPr>
            <a:spLocks noGrp="1"/>
          </p:cNvSpPr>
          <p:nvPr>
            <p:ph type="body" sz="quarter" idx="12"/>
          </p:nvPr>
        </p:nvSpPr>
        <p:spPr>
          <a:xfrm>
            <a:off x="514350" y="6165850"/>
            <a:ext cx="9258300" cy="287486"/>
          </a:xfrm>
        </p:spPr>
        <p:txBody>
          <a:bodyPr anchor="b" anchorCtr="0">
            <a:noAutofit/>
          </a:bodyPr>
          <a:lstStyle>
            <a:lvl1pPr marL="0" indent="0" algn="l">
              <a:spcAft>
                <a:spcPts val="0"/>
              </a:spcAft>
              <a:buNone/>
              <a:defRPr sz="1200">
                <a:solidFill>
                  <a:schemeClr val="tx1"/>
                </a:solidFill>
                <a:latin typeface="Arial" pitchFamily="34" charset="0"/>
                <a:cs typeface="Arial" pitchFamily="34" charset="0"/>
              </a:defRPr>
            </a:lvl1pPr>
          </a:lstStyle>
          <a:p>
            <a:pPr lvl="0"/>
            <a:r>
              <a:rPr lang="en-US" dirty="0" smtClean="0"/>
              <a:t>Click to edit Master text</a:t>
            </a:r>
            <a:endParaRPr lang="en-GB" dirty="0"/>
          </a:p>
        </p:txBody>
      </p:sp>
      <p:sp>
        <p:nvSpPr>
          <p:cNvPr id="7" name="Slide Number Placeholder 5"/>
          <p:cNvSpPr>
            <a:spLocks noGrp="1"/>
          </p:cNvSpPr>
          <p:nvPr>
            <p:ph type="sldNum" sz="quarter" idx="4"/>
          </p:nvPr>
        </p:nvSpPr>
        <p:spPr>
          <a:xfrm>
            <a:off x="9761013" y="6493092"/>
            <a:ext cx="527643" cy="365125"/>
          </a:xfrm>
          <a:prstGeom prst="rect">
            <a:avLst/>
          </a:prstGeom>
        </p:spPr>
        <p:txBody>
          <a:bodyPr vert="horz" lIns="91440" tIns="45720" rIns="91440" bIns="45720" rtlCol="0" anchor="ctr"/>
          <a:lstStyle>
            <a:lvl1pPr algn="r">
              <a:defRPr sz="800">
                <a:solidFill>
                  <a:schemeClr val="accent5"/>
                </a:solidFill>
              </a:defRPr>
            </a:lvl1pPr>
          </a:lstStyle>
          <a:p>
            <a:fld id="{9AA145CA-8068-4996-9C8C-F7D0EAA223E1}" type="slidenum">
              <a:rPr lang="en-GB" smtClean="0">
                <a:solidFill>
                  <a:srgbClr val="7D7E7B"/>
                </a:solidFill>
              </a:rPr>
              <a:pPr/>
              <a:t>‹nr.›</a:t>
            </a:fld>
            <a:endParaRPr lang="en-GB">
              <a:solidFill>
                <a:srgbClr val="7D7E7B"/>
              </a:solidFill>
            </a:endParaRPr>
          </a:p>
        </p:txBody>
      </p:sp>
    </p:spTree>
    <p:extLst>
      <p:ext uri="{BB962C8B-B14F-4D97-AF65-F5344CB8AC3E}">
        <p14:creationId xmlns:p14="http://schemas.microsoft.com/office/powerpoint/2010/main" val="3656742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539288" cy="6173788"/>
            <a:chOff x="0" y="0"/>
            <a:chExt cx="5341" cy="3889"/>
          </a:xfrm>
        </p:grpSpPr>
        <p:sp>
          <p:nvSpPr>
            <p:cNvPr id="5" name="Freeform 3"/>
            <p:cNvSpPr>
              <a:spLocks/>
            </p:cNvSpPr>
            <p:nvPr/>
          </p:nvSpPr>
          <p:spPr bwMode="ltGray">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cap="rnd">
              <a:no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6" name="Freeform 4"/>
            <p:cNvSpPr>
              <a:spLocks/>
            </p:cNvSpPr>
            <p:nvPr/>
          </p:nvSpPr>
          <p:spPr bwMode="ltGray">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cap="rnd">
              <a:no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7" name="Freeform 5"/>
            <p:cNvSpPr>
              <a:spLocks/>
            </p:cNvSpPr>
            <p:nvPr/>
          </p:nvSpPr>
          <p:spPr bwMode="ltGray">
            <a:xfrm>
              <a:off x="2187" y="0"/>
              <a:ext cx="2858"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cap="rnd">
              <a:no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8" name="Freeform 6"/>
            <p:cNvSpPr>
              <a:spLocks/>
            </p:cNvSpPr>
            <p:nvPr/>
          </p:nvSpPr>
          <p:spPr bwMode="ltGray">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cap="rnd">
              <a:no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grpSp>
      <p:sp>
        <p:nvSpPr>
          <p:cNvPr id="862215" name="Rectangle 7"/>
          <p:cNvSpPr>
            <a:spLocks noGrp="1" noChangeArrowheads="1"/>
          </p:cNvSpPr>
          <p:nvPr>
            <p:ph type="ctrTitle" sz="quarter"/>
          </p:nvPr>
        </p:nvSpPr>
        <p:spPr>
          <a:xfrm>
            <a:off x="771525" y="1143000"/>
            <a:ext cx="8743950" cy="1143000"/>
          </a:xfrm>
        </p:spPr>
        <p:txBody>
          <a:bodyPr/>
          <a:lstStyle>
            <a:lvl1pPr>
              <a:defRPr/>
            </a:lvl1pPr>
          </a:lstStyle>
          <a:p>
            <a:r>
              <a:rPr lang="en-GB"/>
              <a:t>Klik om het opmaakprofiel van de modeltitel te bewerken</a:t>
            </a:r>
          </a:p>
        </p:txBody>
      </p:sp>
      <p:sp>
        <p:nvSpPr>
          <p:cNvPr id="862216" name="Rectangle 8"/>
          <p:cNvSpPr>
            <a:spLocks noGrp="1" noChangeArrowheads="1"/>
          </p:cNvSpPr>
          <p:nvPr>
            <p:ph type="subTitle" sz="quarter" idx="1"/>
          </p:nvPr>
        </p:nvSpPr>
        <p:spPr>
          <a:xfrm>
            <a:off x="1543050" y="2819400"/>
            <a:ext cx="7200900" cy="1752600"/>
          </a:xfrm>
        </p:spPr>
        <p:txBody>
          <a:bodyPr/>
          <a:lstStyle>
            <a:lvl1pPr marL="0" indent="0" algn="ctr">
              <a:buFont typeface="Monotype Sorts" pitchFamily="2" charset="2"/>
              <a:buNone/>
              <a:defRPr/>
            </a:lvl1pPr>
          </a:lstStyle>
          <a:p>
            <a:r>
              <a:rPr lang="en-GB"/>
              <a:t>Klik om het opmaakprofiel van de modelondertitel te bewerken</a:t>
            </a:r>
          </a:p>
        </p:txBody>
      </p:sp>
      <p:sp>
        <p:nvSpPr>
          <p:cNvPr id="9" name="Rectangle 9"/>
          <p:cNvSpPr>
            <a:spLocks noGrp="1" noChangeArrowheads="1"/>
          </p:cNvSpPr>
          <p:nvPr>
            <p:ph type="dt" sz="quarter" idx="10"/>
          </p:nvPr>
        </p:nvSpPr>
        <p:spPr/>
        <p:txBody>
          <a:bodyPr/>
          <a:lstStyle>
            <a:lvl1pPr>
              <a:defRPr/>
            </a:lvl1pPr>
          </a:lstStyle>
          <a:p>
            <a:pPr>
              <a:defRPr/>
            </a:pPr>
            <a:endParaRPr lang="en-GB">
              <a:solidFill>
                <a:srgbClr val="FFFFFF"/>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GB">
              <a:solidFill>
                <a:srgbClr val="FFFFFF"/>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631B25-0B5C-4FC0-A00D-F4A9D05B417B}"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260283379"/>
      </p:ext>
    </p:extLst>
  </p:cSld>
  <p:clrMapOvr>
    <a:masterClrMapping/>
  </p:clrMapOvr>
  <p:transition xmlns:p14="http://schemas.microsoft.com/office/powerpoint/2010/main">
    <p:strips/>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2CBC4B1-5B3F-410E-AFEE-F5655D8AF9DD}"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1971913061"/>
      </p:ext>
    </p:extLst>
  </p:cSld>
  <p:clrMapOvr>
    <a:masterClrMapping/>
  </p:clrMapOvr>
  <p:transition xmlns:p14="http://schemas.microsoft.com/office/powerpoint/2010/main">
    <p:strips/>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88D5B36-ADD4-425C-A55B-448FCECF8105}"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1387632823"/>
      </p:ext>
    </p:extLst>
  </p:cSld>
  <p:clrMapOvr>
    <a:masterClrMapping/>
  </p:clrMapOvr>
  <p:transition xmlns:p14="http://schemas.microsoft.com/office/powerpoint/2010/main">
    <p:strips/>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p>
        </p:txBody>
      </p:sp>
      <p:sp>
        <p:nvSpPr>
          <p:cNvPr id="6" name="Rectangle 10"/>
          <p:cNvSpPr>
            <a:spLocks noGrp="1" noChangeArrowheads="1"/>
          </p:cNvSpPr>
          <p:nvPr>
            <p:ph type="ftr" sz="quarter" idx="11"/>
          </p:nvPr>
        </p:nvSpPr>
        <p:spPr>
          <a:ln/>
        </p:spPr>
        <p:txBody>
          <a:bodyPr/>
          <a:lstStyle>
            <a:lvl1pPr>
              <a:defRPr/>
            </a:lvl1pPr>
          </a:lstStyle>
          <a:p>
            <a:pPr>
              <a:defRPr/>
            </a:pPr>
            <a:endParaRPr lang="en-GB"/>
          </a:p>
        </p:txBody>
      </p:sp>
      <p:sp>
        <p:nvSpPr>
          <p:cNvPr id="7" name="Rectangle 11"/>
          <p:cNvSpPr>
            <a:spLocks noGrp="1" noChangeArrowheads="1"/>
          </p:cNvSpPr>
          <p:nvPr>
            <p:ph type="sldNum" sz="quarter" idx="12"/>
          </p:nvPr>
        </p:nvSpPr>
        <p:spPr>
          <a:ln/>
        </p:spPr>
        <p:txBody>
          <a:bodyPr/>
          <a:lstStyle>
            <a:lvl1pPr>
              <a:defRPr/>
            </a:lvl1pPr>
          </a:lstStyle>
          <a:p>
            <a:pPr>
              <a:defRPr/>
            </a:pPr>
            <a:fld id="{B8EB5066-7B22-478F-A810-3A11CE1D2307}" type="slidenum">
              <a:rPr lang="en-GB"/>
              <a:pPr>
                <a:defRPr/>
              </a:pPr>
              <a:t>‹nr.›</a:t>
            </a:fld>
            <a:endParaRPr lang="en-GB"/>
          </a:p>
        </p:txBody>
      </p:sp>
    </p:spTree>
    <p:extLst>
      <p:ext uri="{BB962C8B-B14F-4D97-AF65-F5344CB8AC3E}">
        <p14:creationId xmlns:p14="http://schemas.microsoft.com/office/powerpoint/2010/main" val="3517866384"/>
      </p:ext>
    </p:extLst>
  </p:cSld>
  <p:clrMapOvr>
    <a:masterClrMapping/>
  </p:clrMapOvr>
  <p:transition xmlns:p14="http://schemas.microsoft.com/office/powerpoint/2010/main">
    <p:strips/>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8288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8288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AF0D2D2-5AD9-4B85-B955-A77CF2249F8F}"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4051905019"/>
      </p:ext>
    </p:extLst>
  </p:cSld>
  <p:clrMapOvr>
    <a:masterClrMapping/>
  </p:clrMapOvr>
  <p:transition xmlns:p14="http://schemas.microsoft.com/office/powerpoint/2010/main">
    <p:strips/>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7DAB0368-6B63-48B0-A796-CB79065DA704}"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732651439"/>
      </p:ext>
    </p:extLst>
  </p:cSld>
  <p:clrMapOvr>
    <a:masterClrMapping/>
  </p:clrMapOvr>
  <p:transition xmlns:p14="http://schemas.microsoft.com/office/powerpoint/2010/main">
    <p:strips/>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FD1BE650-EE50-4894-954C-0216F6E79BB1}"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467987255"/>
      </p:ext>
    </p:extLst>
  </p:cSld>
  <p:clrMapOvr>
    <a:masterClrMapping/>
  </p:clrMapOvr>
  <p:transition xmlns:p14="http://schemas.microsoft.com/office/powerpoint/2010/main">
    <p:strips/>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C1D4F708-CA4B-411A-9CD7-B5B83DE017E0}"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2710622875"/>
      </p:ext>
    </p:extLst>
  </p:cSld>
  <p:clrMapOvr>
    <a:masterClrMapping/>
  </p:clrMapOvr>
  <p:transition xmlns:p14="http://schemas.microsoft.com/office/powerpoint/2010/main">
    <p:strips/>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822AFD-B98A-4B3B-BFCE-F22B00519D1E}"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1775978555"/>
      </p:ext>
    </p:extLst>
  </p:cSld>
  <p:clrMapOvr>
    <a:masterClrMapping/>
  </p:clrMapOvr>
  <p:transition xmlns:p14="http://schemas.microsoft.com/office/powerpoint/2010/main">
    <p:strips/>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8EB5066-7B22-478F-A810-3A11CE1D2307}"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2161110621"/>
      </p:ext>
    </p:extLst>
  </p:cSld>
  <p:clrMapOvr>
    <a:masterClrMapping/>
  </p:clrMapOvr>
  <p:transition xmlns:p14="http://schemas.microsoft.com/office/powerpoint/2010/main">
    <p:strips/>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31200D4-8A13-44D8-9AA9-74FE06981FC7}"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2049049201"/>
      </p:ext>
    </p:extLst>
  </p:cSld>
  <p:clrMapOvr>
    <a:masterClrMapping/>
  </p:clrMapOvr>
  <p:transition xmlns:p14="http://schemas.microsoft.com/office/powerpoint/2010/main">
    <p:strips/>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228600"/>
            <a:ext cx="2185987"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228600"/>
            <a:ext cx="6405563"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DA3A5F1-9702-4DD7-A52B-853E165805DA}"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3735972660"/>
      </p:ext>
    </p:extLst>
  </p:cSld>
  <p:clrMapOvr>
    <a:masterClrMapping/>
  </p:clrMapOvr>
  <p:transition xmlns:p14="http://schemas.microsoft.com/office/powerpoint/2010/main">
    <p:strips/>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828800"/>
            <a:ext cx="874395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1AC8C58-E4BA-4E4B-9FF5-66A82B3B418D}"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2954754189"/>
      </p:ext>
    </p:extLst>
  </p:cSld>
  <p:clrMapOvr>
    <a:masterClrMapping/>
  </p:clrMapOvr>
  <p:transition xmlns:p14="http://schemas.microsoft.com/office/powerpoint/2010/main">
    <p:strips/>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1219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71525" y="1828800"/>
            <a:ext cx="8743950" cy="4114800"/>
          </a:xfrm>
        </p:spPr>
        <p:txBody>
          <a:bodyPr/>
          <a:lstStyle/>
          <a:p>
            <a:pPr lvl="0"/>
            <a:endParaRPr lang="en-US" noProof="0" smtClean="0"/>
          </a:p>
        </p:txBody>
      </p:sp>
      <p:sp>
        <p:nvSpPr>
          <p:cNvPr id="4" name="Rectangle 9"/>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3EA13A1-FDC5-4F77-BFDD-268178DC58AC}"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1106941737"/>
      </p:ext>
    </p:extLst>
  </p:cSld>
  <p:clrMapOvr>
    <a:masterClrMapping/>
  </p:clrMapOvr>
  <p:transition xmlns:p14="http://schemas.microsoft.com/office/powerpoint/2010/main">
    <p:strips/>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40.xml"/><Relationship Id="rId12" Type="http://schemas.openxmlformats.org/officeDocument/2006/relationships/theme" Target="../theme/theme10.xml"/><Relationship Id="rId1" Type="http://schemas.openxmlformats.org/officeDocument/2006/relationships/slideLayout" Target="../slideLayouts/slideLayout130.xml"/><Relationship Id="rId2" Type="http://schemas.openxmlformats.org/officeDocument/2006/relationships/slideLayout" Target="../slideLayouts/slideLayout131.xml"/><Relationship Id="rId3" Type="http://schemas.openxmlformats.org/officeDocument/2006/relationships/slideLayout" Target="../slideLayouts/slideLayout132.xml"/><Relationship Id="rId4" Type="http://schemas.openxmlformats.org/officeDocument/2006/relationships/slideLayout" Target="../slideLayouts/slideLayout133.xml"/><Relationship Id="rId5" Type="http://schemas.openxmlformats.org/officeDocument/2006/relationships/slideLayout" Target="../slideLayouts/slideLayout134.xml"/><Relationship Id="rId6" Type="http://schemas.openxmlformats.org/officeDocument/2006/relationships/slideLayout" Target="../slideLayouts/slideLayout135.xml"/><Relationship Id="rId7" Type="http://schemas.openxmlformats.org/officeDocument/2006/relationships/slideLayout" Target="../slideLayouts/slideLayout136.xml"/><Relationship Id="rId8" Type="http://schemas.openxmlformats.org/officeDocument/2006/relationships/slideLayout" Target="../slideLayouts/slideLayout137.xml"/><Relationship Id="rId9" Type="http://schemas.openxmlformats.org/officeDocument/2006/relationships/slideLayout" Target="../slideLayouts/slideLayout138.xml"/><Relationship Id="rId10" Type="http://schemas.openxmlformats.org/officeDocument/2006/relationships/slideLayout" Target="../slideLayouts/slideLayout13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51.xml"/><Relationship Id="rId12" Type="http://schemas.openxmlformats.org/officeDocument/2006/relationships/slideLayout" Target="../slideLayouts/slideLayout152.xml"/><Relationship Id="rId13" Type="http://schemas.openxmlformats.org/officeDocument/2006/relationships/slideLayout" Target="../slideLayouts/slideLayout153.xml"/><Relationship Id="rId14" Type="http://schemas.openxmlformats.org/officeDocument/2006/relationships/slideLayout" Target="../slideLayouts/slideLayout154.xml"/><Relationship Id="rId15" Type="http://schemas.openxmlformats.org/officeDocument/2006/relationships/slideLayout" Target="../slideLayouts/slideLayout155.xml"/><Relationship Id="rId16" Type="http://schemas.openxmlformats.org/officeDocument/2006/relationships/slideLayout" Target="../slideLayouts/slideLayout156.xml"/><Relationship Id="rId17" Type="http://schemas.openxmlformats.org/officeDocument/2006/relationships/theme" Target="../theme/theme11.xml"/><Relationship Id="rId1" Type="http://schemas.openxmlformats.org/officeDocument/2006/relationships/slideLayout" Target="../slideLayouts/slideLayout141.xml"/><Relationship Id="rId2" Type="http://schemas.openxmlformats.org/officeDocument/2006/relationships/slideLayout" Target="../slideLayouts/slideLayout142.xml"/><Relationship Id="rId3" Type="http://schemas.openxmlformats.org/officeDocument/2006/relationships/slideLayout" Target="../slideLayouts/slideLayout143.xml"/><Relationship Id="rId4" Type="http://schemas.openxmlformats.org/officeDocument/2006/relationships/slideLayout" Target="../slideLayouts/slideLayout144.xml"/><Relationship Id="rId5" Type="http://schemas.openxmlformats.org/officeDocument/2006/relationships/slideLayout" Target="../slideLayouts/slideLayout145.xml"/><Relationship Id="rId6" Type="http://schemas.openxmlformats.org/officeDocument/2006/relationships/slideLayout" Target="../slideLayouts/slideLayout146.xml"/><Relationship Id="rId7" Type="http://schemas.openxmlformats.org/officeDocument/2006/relationships/slideLayout" Target="../slideLayouts/slideLayout147.xml"/><Relationship Id="rId8" Type="http://schemas.openxmlformats.org/officeDocument/2006/relationships/slideLayout" Target="../slideLayouts/slideLayout148.xml"/><Relationship Id="rId9" Type="http://schemas.openxmlformats.org/officeDocument/2006/relationships/slideLayout" Target="../slideLayouts/slideLayout149.xml"/><Relationship Id="rId10" Type="http://schemas.openxmlformats.org/officeDocument/2006/relationships/slideLayout" Target="../slideLayouts/slideLayout15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67.xml"/><Relationship Id="rId12" Type="http://schemas.openxmlformats.org/officeDocument/2006/relationships/slideLayout" Target="../slideLayouts/slideLayout168.xml"/><Relationship Id="rId13" Type="http://schemas.openxmlformats.org/officeDocument/2006/relationships/slideLayout" Target="../slideLayouts/slideLayout169.xml"/><Relationship Id="rId14" Type="http://schemas.openxmlformats.org/officeDocument/2006/relationships/slideLayout" Target="../slideLayouts/slideLayout170.xml"/><Relationship Id="rId15" Type="http://schemas.openxmlformats.org/officeDocument/2006/relationships/slideLayout" Target="../slideLayouts/slideLayout171.xml"/><Relationship Id="rId16" Type="http://schemas.openxmlformats.org/officeDocument/2006/relationships/slideLayout" Target="../slideLayouts/slideLayout172.xml"/><Relationship Id="rId17" Type="http://schemas.openxmlformats.org/officeDocument/2006/relationships/theme" Target="../theme/theme12.xml"/><Relationship Id="rId1" Type="http://schemas.openxmlformats.org/officeDocument/2006/relationships/slideLayout" Target="../slideLayouts/slideLayout157.xml"/><Relationship Id="rId2" Type="http://schemas.openxmlformats.org/officeDocument/2006/relationships/slideLayout" Target="../slideLayouts/slideLayout158.xml"/><Relationship Id="rId3" Type="http://schemas.openxmlformats.org/officeDocument/2006/relationships/slideLayout" Target="../slideLayouts/slideLayout159.xml"/><Relationship Id="rId4" Type="http://schemas.openxmlformats.org/officeDocument/2006/relationships/slideLayout" Target="../slideLayouts/slideLayout160.xml"/><Relationship Id="rId5" Type="http://schemas.openxmlformats.org/officeDocument/2006/relationships/slideLayout" Target="../slideLayouts/slideLayout161.xml"/><Relationship Id="rId6" Type="http://schemas.openxmlformats.org/officeDocument/2006/relationships/slideLayout" Target="../slideLayouts/slideLayout162.xml"/><Relationship Id="rId7" Type="http://schemas.openxmlformats.org/officeDocument/2006/relationships/slideLayout" Target="../slideLayouts/slideLayout163.xml"/><Relationship Id="rId8" Type="http://schemas.openxmlformats.org/officeDocument/2006/relationships/slideLayout" Target="../slideLayouts/slideLayout164.xml"/><Relationship Id="rId9" Type="http://schemas.openxmlformats.org/officeDocument/2006/relationships/slideLayout" Target="../slideLayouts/slideLayout165.xml"/><Relationship Id="rId10" Type="http://schemas.openxmlformats.org/officeDocument/2006/relationships/slideLayout" Target="../slideLayouts/slideLayout16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83.xml"/><Relationship Id="rId12" Type="http://schemas.openxmlformats.org/officeDocument/2006/relationships/slideLayout" Target="../slideLayouts/slideLayout184.xml"/><Relationship Id="rId13" Type="http://schemas.openxmlformats.org/officeDocument/2006/relationships/slideLayout" Target="../slideLayouts/slideLayout185.xml"/><Relationship Id="rId14" Type="http://schemas.openxmlformats.org/officeDocument/2006/relationships/slideLayout" Target="../slideLayouts/slideLayout186.xml"/><Relationship Id="rId15" Type="http://schemas.openxmlformats.org/officeDocument/2006/relationships/theme" Target="../theme/theme13.xml"/><Relationship Id="rId1" Type="http://schemas.openxmlformats.org/officeDocument/2006/relationships/slideLayout" Target="../slideLayouts/slideLayout173.xml"/><Relationship Id="rId2" Type="http://schemas.openxmlformats.org/officeDocument/2006/relationships/slideLayout" Target="../slideLayouts/slideLayout174.xml"/><Relationship Id="rId3" Type="http://schemas.openxmlformats.org/officeDocument/2006/relationships/slideLayout" Target="../slideLayouts/slideLayout175.xml"/><Relationship Id="rId4" Type="http://schemas.openxmlformats.org/officeDocument/2006/relationships/slideLayout" Target="../slideLayouts/slideLayout176.xml"/><Relationship Id="rId5" Type="http://schemas.openxmlformats.org/officeDocument/2006/relationships/slideLayout" Target="../slideLayouts/slideLayout177.xml"/><Relationship Id="rId6" Type="http://schemas.openxmlformats.org/officeDocument/2006/relationships/slideLayout" Target="../slideLayouts/slideLayout178.xml"/><Relationship Id="rId7" Type="http://schemas.openxmlformats.org/officeDocument/2006/relationships/slideLayout" Target="../slideLayouts/slideLayout179.xml"/><Relationship Id="rId8" Type="http://schemas.openxmlformats.org/officeDocument/2006/relationships/slideLayout" Target="../slideLayouts/slideLayout180.xml"/><Relationship Id="rId9" Type="http://schemas.openxmlformats.org/officeDocument/2006/relationships/slideLayout" Target="../slideLayouts/slideLayout181.xml"/><Relationship Id="rId10" Type="http://schemas.openxmlformats.org/officeDocument/2006/relationships/slideLayout" Target="../slideLayouts/slideLayout18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97.xml"/><Relationship Id="rId12" Type="http://schemas.openxmlformats.org/officeDocument/2006/relationships/slideLayout" Target="../slideLayouts/slideLayout198.xml"/><Relationship Id="rId13" Type="http://schemas.openxmlformats.org/officeDocument/2006/relationships/slideLayout" Target="../slideLayouts/slideLayout199.xml"/><Relationship Id="rId14" Type="http://schemas.openxmlformats.org/officeDocument/2006/relationships/slideLayout" Target="../slideLayouts/slideLayout200.xml"/><Relationship Id="rId15" Type="http://schemas.openxmlformats.org/officeDocument/2006/relationships/slideLayout" Target="../slideLayouts/slideLayout201.xml"/><Relationship Id="rId16" Type="http://schemas.openxmlformats.org/officeDocument/2006/relationships/slideLayout" Target="../slideLayouts/slideLayout202.xml"/><Relationship Id="rId17" Type="http://schemas.openxmlformats.org/officeDocument/2006/relationships/theme" Target="../theme/theme14.xml"/><Relationship Id="rId1" Type="http://schemas.openxmlformats.org/officeDocument/2006/relationships/slideLayout" Target="../slideLayouts/slideLayout187.xml"/><Relationship Id="rId2" Type="http://schemas.openxmlformats.org/officeDocument/2006/relationships/slideLayout" Target="../slideLayouts/slideLayout188.xml"/><Relationship Id="rId3" Type="http://schemas.openxmlformats.org/officeDocument/2006/relationships/slideLayout" Target="../slideLayouts/slideLayout189.xml"/><Relationship Id="rId4" Type="http://schemas.openxmlformats.org/officeDocument/2006/relationships/slideLayout" Target="../slideLayouts/slideLayout190.xml"/><Relationship Id="rId5" Type="http://schemas.openxmlformats.org/officeDocument/2006/relationships/slideLayout" Target="../slideLayouts/slideLayout191.xml"/><Relationship Id="rId6" Type="http://schemas.openxmlformats.org/officeDocument/2006/relationships/slideLayout" Target="../slideLayouts/slideLayout192.xml"/><Relationship Id="rId7" Type="http://schemas.openxmlformats.org/officeDocument/2006/relationships/slideLayout" Target="../slideLayouts/slideLayout193.xml"/><Relationship Id="rId8" Type="http://schemas.openxmlformats.org/officeDocument/2006/relationships/slideLayout" Target="../slideLayouts/slideLayout194.xml"/><Relationship Id="rId9" Type="http://schemas.openxmlformats.org/officeDocument/2006/relationships/slideLayout" Target="../slideLayouts/slideLayout195.xml"/><Relationship Id="rId10"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slideLayout" Target="../slideLayouts/slideLayout40.xml"/><Relationship Id="rId14" Type="http://schemas.openxmlformats.org/officeDocument/2006/relationships/slideLayout" Target="../slideLayouts/slideLayout41.xml"/><Relationship Id="rId15" Type="http://schemas.openxmlformats.org/officeDocument/2006/relationships/slideLayout" Target="../slideLayouts/slideLayout42.xml"/><Relationship Id="rId16" Type="http://schemas.openxmlformats.org/officeDocument/2006/relationships/slideLayout" Target="../slideLayouts/slideLayout43.xml"/><Relationship Id="rId17" Type="http://schemas.openxmlformats.org/officeDocument/2006/relationships/theme" Target="../theme/theme3.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4.xml"/><Relationship Id="rId12" Type="http://schemas.openxmlformats.org/officeDocument/2006/relationships/slideLayout" Target="../slideLayouts/slideLayout55.xml"/><Relationship Id="rId13" Type="http://schemas.openxmlformats.org/officeDocument/2006/relationships/slideLayout" Target="../slideLayouts/slideLayout56.xml"/><Relationship Id="rId14" Type="http://schemas.openxmlformats.org/officeDocument/2006/relationships/slideLayout" Target="../slideLayouts/slideLayout57.xml"/><Relationship Id="rId15" Type="http://schemas.openxmlformats.org/officeDocument/2006/relationships/slideLayout" Target="../slideLayouts/slideLayout58.xml"/><Relationship Id="rId16" Type="http://schemas.openxmlformats.org/officeDocument/2006/relationships/slideLayout" Target="../slideLayouts/slideLayout59.xml"/><Relationship Id="rId17" Type="http://schemas.openxmlformats.org/officeDocument/2006/relationships/theme" Target="../theme/theme4.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9" Type="http://schemas.openxmlformats.org/officeDocument/2006/relationships/slideLayout" Target="../slideLayouts/slideLayout52.xml"/><Relationship Id="rId10"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5.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Relationship Id="rId15" Type="http://schemas.openxmlformats.org/officeDocument/2006/relationships/slideLayout" Target="../slideLayouts/slideLayout85.xml"/><Relationship Id="rId16" Type="http://schemas.openxmlformats.org/officeDocument/2006/relationships/slideLayout" Target="../slideLayouts/slideLayout86.xml"/><Relationship Id="rId17" Type="http://schemas.openxmlformats.org/officeDocument/2006/relationships/theme" Target="../theme/theme6.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7.xml"/><Relationship Id="rId12" Type="http://schemas.openxmlformats.org/officeDocument/2006/relationships/slideLayout" Target="../slideLayouts/slideLayout98.xml"/><Relationship Id="rId13" Type="http://schemas.openxmlformats.org/officeDocument/2006/relationships/slideLayout" Target="../slideLayouts/slideLayout99.xml"/><Relationship Id="rId14" Type="http://schemas.openxmlformats.org/officeDocument/2006/relationships/theme" Target="../theme/theme7.xml"/><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9" Type="http://schemas.openxmlformats.org/officeDocument/2006/relationships/slideLayout" Target="../slideLayouts/slideLayout95.xml"/><Relationship Id="rId10"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slideLayout" Target="../slideLayouts/slideLayout111.xml"/><Relationship Id="rId13" Type="http://schemas.openxmlformats.org/officeDocument/2006/relationships/slideLayout" Target="../slideLayouts/slideLayout112.xml"/><Relationship Id="rId14" Type="http://schemas.openxmlformats.org/officeDocument/2006/relationships/slideLayout" Target="../slideLayouts/slideLayout113.xml"/><Relationship Id="rId15" Type="http://schemas.openxmlformats.org/officeDocument/2006/relationships/theme" Target="../theme/theme8.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slideLayout" Target="../slideLayouts/slideLayout125.xml"/><Relationship Id="rId13" Type="http://schemas.openxmlformats.org/officeDocument/2006/relationships/slideLayout" Target="../slideLayouts/slideLayout126.xml"/><Relationship Id="rId14" Type="http://schemas.openxmlformats.org/officeDocument/2006/relationships/slideLayout" Target="../slideLayouts/slideLayout127.xml"/><Relationship Id="rId15" Type="http://schemas.openxmlformats.org/officeDocument/2006/relationships/slideLayout" Target="../slideLayouts/slideLayout128.xml"/><Relationship Id="rId16" Type="http://schemas.openxmlformats.org/officeDocument/2006/relationships/slideLayout" Target="../slideLayouts/slideLayout129.xml"/><Relationship Id="rId17" Type="http://schemas.openxmlformats.org/officeDocument/2006/relationships/theme" Target="../theme/theme9.xml"/><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C"/>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539288" cy="6173788"/>
            <a:chOff x="0" y="0"/>
            <a:chExt cx="5341" cy="3889"/>
          </a:xfrm>
        </p:grpSpPr>
        <p:sp>
          <p:nvSpPr>
            <p:cNvPr id="861187" name="Freeform 3"/>
            <p:cNvSpPr>
              <a:spLocks/>
            </p:cNvSpPr>
            <p:nvPr/>
          </p:nvSpPr>
          <p:spPr bwMode="ltGray">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cap="rnd">
              <a:no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861188" name="Freeform 4"/>
            <p:cNvSpPr>
              <a:spLocks/>
            </p:cNvSpPr>
            <p:nvPr/>
          </p:nvSpPr>
          <p:spPr bwMode="ltGray">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cap="rnd">
              <a:no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861189" name="Freeform 5"/>
            <p:cNvSpPr>
              <a:spLocks/>
            </p:cNvSpPr>
            <p:nvPr/>
          </p:nvSpPr>
          <p:spPr bwMode="ltGray">
            <a:xfrm>
              <a:off x="2187" y="0"/>
              <a:ext cx="2858"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cap="rnd">
              <a:no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861190" name="Freeform 6"/>
            <p:cNvSpPr>
              <a:spLocks/>
            </p:cNvSpPr>
            <p:nvPr/>
          </p:nvSpPr>
          <p:spPr bwMode="ltGray">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cap="rnd">
              <a:noFill/>
              <a:round/>
              <a:headEnd/>
              <a:tailEnd/>
            </a:ln>
            <a:effectLst/>
          </p:spPr>
          <p:txBody>
            <a:bodyPr/>
            <a:lstStyle/>
            <a:p>
              <a:pPr>
                <a:defRPr/>
              </a:pPr>
              <a:endParaRPr lang="en-US">
                <a:effectLst>
                  <a:outerShdw blurRad="38100" dist="38100" dir="2700000" algn="tl">
                    <a:srgbClr val="000000">
                      <a:alpha val="43137"/>
                    </a:srgbClr>
                  </a:outerShdw>
                </a:effectLst>
              </a:endParaRPr>
            </a:p>
          </p:txBody>
        </p:sp>
      </p:grpSp>
      <p:sp>
        <p:nvSpPr>
          <p:cNvPr id="861191" name="Rectangle 7"/>
          <p:cNvSpPr>
            <a:spLocks noGrp="1" noChangeArrowheads="1"/>
          </p:cNvSpPr>
          <p:nvPr>
            <p:ph type="title"/>
          </p:nvPr>
        </p:nvSpPr>
        <p:spPr bwMode="auto">
          <a:xfrm>
            <a:off x="771525" y="228600"/>
            <a:ext cx="874395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smtClean="0"/>
              <a:t>Klik om het opmaakprofiel van de modeltitel te bewerken</a:t>
            </a:r>
          </a:p>
        </p:txBody>
      </p:sp>
      <p:sp>
        <p:nvSpPr>
          <p:cNvPr id="861192" name="Rectangle 8"/>
          <p:cNvSpPr>
            <a:spLocks noGrp="1" noChangeArrowheads="1"/>
          </p:cNvSpPr>
          <p:nvPr>
            <p:ph type="body" idx="1"/>
          </p:nvPr>
        </p:nvSpPr>
        <p:spPr bwMode="auto">
          <a:xfrm>
            <a:off x="771525" y="1828800"/>
            <a:ext cx="874395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GB" smtClean="0"/>
              <a:t>Klik om het opmaakprofiel van de modeltekst te bewerken</a:t>
            </a:r>
          </a:p>
          <a:p>
            <a:pPr lvl="1"/>
            <a:r>
              <a:rPr lang="en-GB" smtClean="0"/>
              <a:t>Tweede niveau</a:t>
            </a:r>
          </a:p>
          <a:p>
            <a:pPr lvl="2"/>
            <a:r>
              <a:rPr lang="en-GB" smtClean="0"/>
              <a:t>Derde niveau</a:t>
            </a:r>
          </a:p>
          <a:p>
            <a:pPr lvl="3"/>
            <a:r>
              <a:rPr lang="en-GB" smtClean="0"/>
              <a:t>Vierde niveau</a:t>
            </a:r>
          </a:p>
          <a:p>
            <a:pPr lvl="4"/>
            <a:r>
              <a:rPr lang="en-GB" smtClean="0"/>
              <a:t>Vijfde niveau</a:t>
            </a:r>
          </a:p>
        </p:txBody>
      </p:sp>
      <p:sp>
        <p:nvSpPr>
          <p:cNvPr id="861193" name="Rectangle 9"/>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spcBef>
                <a:spcPct val="0"/>
              </a:spcBef>
              <a:defRPr sz="1400" b="0">
                <a:effectLst/>
              </a:defRPr>
            </a:lvl1pPr>
          </a:lstStyle>
          <a:p>
            <a:pPr>
              <a:defRPr/>
            </a:pPr>
            <a:endParaRPr lang="en-GB"/>
          </a:p>
        </p:txBody>
      </p:sp>
      <p:sp>
        <p:nvSpPr>
          <p:cNvPr id="861194" name="Rectangle 10"/>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spcBef>
                <a:spcPct val="0"/>
              </a:spcBef>
              <a:defRPr sz="1400" b="0">
                <a:effectLst/>
              </a:defRPr>
            </a:lvl1pPr>
          </a:lstStyle>
          <a:p>
            <a:pPr>
              <a:defRPr/>
            </a:pPr>
            <a:endParaRPr lang="en-GB"/>
          </a:p>
        </p:txBody>
      </p:sp>
      <p:sp>
        <p:nvSpPr>
          <p:cNvPr id="861195" name="Rectangle 11"/>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spcBef>
                <a:spcPct val="0"/>
              </a:spcBef>
              <a:defRPr sz="1400" b="0">
                <a:effectLst/>
              </a:defRPr>
            </a:lvl1pPr>
          </a:lstStyle>
          <a:p>
            <a:pPr>
              <a:defRPr/>
            </a:pPr>
            <a:fld id="{819446C4-1196-4592-B392-4181E477DBD0}" type="slidenum">
              <a:rPr lang="en-GB"/>
              <a:pPr>
                <a:defRPr/>
              </a:pPr>
              <a:t>‹nr.›</a:t>
            </a:fld>
            <a:endParaRPr lang="en-GB"/>
          </a:p>
        </p:txBody>
      </p:sp>
    </p:spTree>
  </p:cSld>
  <p:clrMap bg1="dk2" tx1="lt1" bg2="dk1" tx2="lt2" accent1="accent1" accent2="accent2" accent3="accent3" accent4="accent4" accent5="accent5" accent6="accent6" hlink="hlink" folHlink="folHlink"/>
  <p:sldLayoutIdLst>
    <p:sldLayoutId id="2147484355"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 id="2147484225" r:id="rId12"/>
    <p:sldLayoutId id="2147484226" r:id="rId13"/>
  </p:sldLayoutIdLst>
  <p:transition xmlns:p14="http://schemas.microsoft.com/office/powerpoint/2010/main">
    <p:strip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smtClean="0"/>
              <a:t>Click to edit Master title style</a:t>
            </a:r>
            <a:endParaRPr lang="nl-NL"/>
          </a:p>
        </p:txBody>
      </p:sp>
      <p:sp>
        <p:nvSpPr>
          <p:cNvPr id="3" name="Text Placeholder 2"/>
          <p:cNvSpPr>
            <a:spLocks noGrp="1"/>
          </p:cNvSpPr>
          <p:nvPr>
            <p:ph type="body" idx="1"/>
          </p:nvPr>
        </p:nvSpPr>
        <p:spPr>
          <a:xfrm>
            <a:off x="514350" y="1600201"/>
            <a:ext cx="92583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2"/>
          </p:nvPr>
        </p:nvSpPr>
        <p:spPr>
          <a:xfrm>
            <a:off x="514350" y="6356351"/>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6E4C4612-BFB5-47C5-84F6-A9CF175C10A8}" type="datetimeFigureOut">
              <a:rPr lang="nl-NL" b="0" smtClean="0">
                <a:solidFill>
                  <a:prstClr val="black">
                    <a:tint val="75000"/>
                  </a:prstClr>
                </a:solidFill>
                <a:latin typeface="Calibri"/>
              </a:rPr>
              <a:pPr eaLnBrk="1" fontAlgn="auto" hangingPunct="1">
                <a:spcBef>
                  <a:spcPts val="0"/>
                </a:spcBef>
                <a:spcAft>
                  <a:spcPts val="0"/>
                </a:spcAft>
              </a:pPr>
              <a:t>08-12-16</a:t>
            </a:fld>
            <a:endParaRPr lang="nl-NL" b="0">
              <a:solidFill>
                <a:prstClr val="black">
                  <a:tint val="75000"/>
                </a:prstClr>
              </a:solidFill>
              <a:latin typeface="Calibri"/>
            </a:endParaRPr>
          </a:p>
        </p:txBody>
      </p:sp>
      <p:sp>
        <p:nvSpPr>
          <p:cNvPr id="5" name="Footer Placeholder 4"/>
          <p:cNvSpPr>
            <a:spLocks noGrp="1"/>
          </p:cNvSpPr>
          <p:nvPr>
            <p:ph type="ftr" sz="quarter" idx="3"/>
          </p:nvPr>
        </p:nvSpPr>
        <p:spPr>
          <a:xfrm>
            <a:off x="3514725" y="6356351"/>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nl-NL" b="0">
              <a:solidFill>
                <a:prstClr val="black">
                  <a:tint val="75000"/>
                </a:prstClr>
              </a:solidFill>
              <a:latin typeface="Calibri"/>
            </a:endParaRPr>
          </a:p>
        </p:txBody>
      </p:sp>
      <p:sp>
        <p:nvSpPr>
          <p:cNvPr id="6" name="Slide Number Placeholder 5"/>
          <p:cNvSpPr>
            <a:spLocks noGrp="1"/>
          </p:cNvSpPr>
          <p:nvPr>
            <p:ph type="sldNum" sz="quarter" idx="4"/>
          </p:nvPr>
        </p:nvSpPr>
        <p:spPr>
          <a:xfrm>
            <a:off x="7372350" y="6356351"/>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99487C9-27EC-42E5-8418-448B9C82C66B}" type="slidenum">
              <a:rPr lang="nl-NL" b="0" smtClean="0">
                <a:solidFill>
                  <a:prstClr val="black">
                    <a:tint val="75000"/>
                  </a:prstClr>
                </a:solidFill>
                <a:latin typeface="Calibri"/>
              </a:rPr>
              <a:pPr eaLnBrk="1" fontAlgn="auto" hangingPunct="1">
                <a:spcBef>
                  <a:spcPts val="0"/>
                </a:spcBef>
                <a:spcAft>
                  <a:spcPts val="0"/>
                </a:spcAft>
              </a:pPr>
              <a:t>‹nr.›</a:t>
            </a:fld>
            <a:endParaRPr lang="nl-NL" b="0">
              <a:solidFill>
                <a:prstClr val="black">
                  <a:tint val="75000"/>
                </a:prstClr>
              </a:solidFill>
              <a:latin typeface="Calibri"/>
            </a:endParaRPr>
          </a:p>
        </p:txBody>
      </p:sp>
    </p:spTree>
    <p:extLst>
      <p:ext uri="{BB962C8B-B14F-4D97-AF65-F5344CB8AC3E}">
        <p14:creationId xmlns:p14="http://schemas.microsoft.com/office/powerpoint/2010/main" val="1377104787"/>
      </p:ext>
    </p:extLst>
  </p:cSld>
  <p:clrMap bg1="lt1" tx1="dk1" bg2="lt2" tx2="dk2" accent1="accent1" accent2="accent2" accent3="accent3" accent4="accent4" accent5="accent5" accent6="accent6" hlink="hlink" folHlink="folHlink"/>
  <p:sldLayoutIdLst>
    <p:sldLayoutId id="2147486922" r:id="rId1"/>
    <p:sldLayoutId id="2147486923" r:id="rId2"/>
    <p:sldLayoutId id="2147486924" r:id="rId3"/>
    <p:sldLayoutId id="2147486925" r:id="rId4"/>
    <p:sldLayoutId id="2147486926" r:id="rId5"/>
    <p:sldLayoutId id="2147486927" r:id="rId6"/>
    <p:sldLayoutId id="2147486928" r:id="rId7"/>
    <p:sldLayoutId id="2147486929" r:id="rId8"/>
    <p:sldLayoutId id="2147486930" r:id="rId9"/>
    <p:sldLayoutId id="2147486931" r:id="rId10"/>
    <p:sldLayoutId id="21474869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C"/>
            </a:gs>
            <a:gs pos="100000">
              <a:schemeClr val="bg2"/>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5" y="0"/>
            <a:ext cx="9539288" cy="6173788"/>
            <a:chOff x="0" y="0"/>
            <a:chExt cx="5341" cy="3889"/>
          </a:xfrm>
        </p:grpSpPr>
        <p:sp>
          <p:nvSpPr>
            <p:cNvPr id="3342339" name="Freeform 3"/>
            <p:cNvSpPr>
              <a:spLocks/>
            </p:cNvSpPr>
            <p:nvPr/>
          </p:nvSpPr>
          <p:spPr bwMode="ltGray">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sp>
          <p:nvSpPr>
            <p:cNvPr id="3342340" name="Freeform 4"/>
            <p:cNvSpPr>
              <a:spLocks/>
            </p:cNvSpPr>
            <p:nvPr/>
          </p:nvSpPr>
          <p:spPr bwMode="ltGray">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sp>
          <p:nvSpPr>
            <p:cNvPr id="3342341" name="Freeform 5"/>
            <p:cNvSpPr>
              <a:spLocks/>
            </p:cNvSpPr>
            <p:nvPr/>
          </p:nvSpPr>
          <p:spPr bwMode="ltGray">
            <a:xfrm>
              <a:off x="2187" y="0"/>
              <a:ext cx="2858"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sp>
          <p:nvSpPr>
            <p:cNvPr id="3342342" name="Freeform 6"/>
            <p:cNvSpPr>
              <a:spLocks/>
            </p:cNvSpPr>
            <p:nvPr/>
          </p:nvSpPr>
          <p:spPr bwMode="ltGray">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grpSp>
      <p:sp>
        <p:nvSpPr>
          <p:cNvPr id="3342343" name="Rectangle 7"/>
          <p:cNvSpPr>
            <a:spLocks noGrp="1" noChangeArrowheads="1"/>
          </p:cNvSpPr>
          <p:nvPr>
            <p:ph type="title"/>
          </p:nvPr>
        </p:nvSpPr>
        <p:spPr bwMode="auto">
          <a:xfrm>
            <a:off x="771525" y="228600"/>
            <a:ext cx="874395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smtClean="0"/>
              <a:t>Klik om het opmaakprofiel van de modeltitel te bewerken</a:t>
            </a:r>
          </a:p>
        </p:txBody>
      </p:sp>
      <p:sp>
        <p:nvSpPr>
          <p:cNvPr id="3342344" name="Rectangle 8"/>
          <p:cNvSpPr>
            <a:spLocks noGrp="1" noChangeArrowheads="1"/>
          </p:cNvSpPr>
          <p:nvPr>
            <p:ph type="body" idx="1"/>
          </p:nvPr>
        </p:nvSpPr>
        <p:spPr bwMode="auto">
          <a:xfrm>
            <a:off x="771525" y="1828800"/>
            <a:ext cx="874395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GB" smtClean="0"/>
              <a:t>Klik om het opmaakprofiel van de modeltekst te bewerken</a:t>
            </a:r>
          </a:p>
          <a:p>
            <a:pPr lvl="1"/>
            <a:r>
              <a:rPr lang="en-GB" smtClean="0"/>
              <a:t>Tweede niveau</a:t>
            </a:r>
          </a:p>
          <a:p>
            <a:pPr lvl="2"/>
            <a:r>
              <a:rPr lang="en-GB" smtClean="0"/>
              <a:t>Derde niveau</a:t>
            </a:r>
          </a:p>
          <a:p>
            <a:pPr lvl="3"/>
            <a:r>
              <a:rPr lang="en-GB" smtClean="0"/>
              <a:t>Vierde niveau</a:t>
            </a:r>
          </a:p>
          <a:p>
            <a:pPr lvl="4"/>
            <a:r>
              <a:rPr lang="en-GB" smtClean="0"/>
              <a:t>Vijfde niveau</a:t>
            </a:r>
          </a:p>
        </p:txBody>
      </p:sp>
      <p:sp>
        <p:nvSpPr>
          <p:cNvPr id="3342345" name="Rectangle 9"/>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spcBef>
                <a:spcPct val="0"/>
              </a:spcBef>
              <a:defRPr sz="1400"/>
            </a:lvl1pPr>
          </a:lstStyle>
          <a:p>
            <a:endParaRPr lang="en-GB" b="0">
              <a:solidFill>
                <a:srgbClr val="FFFFFF"/>
              </a:solidFill>
              <a:latin typeface="Arial" pitchFamily="34" charset="0"/>
              <a:cs typeface="Arial" pitchFamily="34" charset="0"/>
            </a:endParaRPr>
          </a:p>
        </p:txBody>
      </p:sp>
      <p:sp>
        <p:nvSpPr>
          <p:cNvPr id="3342346" name="Rectangle 10"/>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sz="1400"/>
            </a:lvl1pPr>
          </a:lstStyle>
          <a:p>
            <a:endParaRPr lang="en-GB" b="0">
              <a:solidFill>
                <a:srgbClr val="FFFFFF"/>
              </a:solidFill>
              <a:latin typeface="Arial" pitchFamily="34" charset="0"/>
              <a:cs typeface="Arial" pitchFamily="34" charset="0"/>
            </a:endParaRPr>
          </a:p>
        </p:txBody>
      </p:sp>
      <p:sp>
        <p:nvSpPr>
          <p:cNvPr id="3342347" name="Rectangle 11"/>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a:lvl1pPr>
          </a:lstStyle>
          <a:p>
            <a:fld id="{CDA3B031-0803-4A3B-A632-B3BCF84690D6}" type="slidenum">
              <a:rPr lang="en-GB" b="0">
                <a:solidFill>
                  <a:srgbClr val="FFFFFF"/>
                </a:solidFill>
                <a:latin typeface="Arial" pitchFamily="34" charset="0"/>
                <a:cs typeface="Arial" pitchFamily="34" charset="0"/>
              </a:rPr>
              <a:pPr/>
              <a:t>‹nr.›</a:t>
            </a:fld>
            <a:endParaRPr lang="en-GB" b="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4123984895"/>
      </p:ext>
    </p:extLst>
  </p:cSld>
  <p:clrMap bg1="dk2" tx1="lt1" bg2="dk1" tx2="lt2" accent1="accent1" accent2="accent2" accent3="accent3" accent4="accent4" accent5="accent5" accent6="accent6" hlink="hlink" folHlink="folHlink"/>
  <p:sldLayoutIdLst>
    <p:sldLayoutId id="2147487045" r:id="rId1"/>
    <p:sldLayoutId id="2147487046" r:id="rId2"/>
    <p:sldLayoutId id="2147487047" r:id="rId3"/>
    <p:sldLayoutId id="2147487048" r:id="rId4"/>
    <p:sldLayoutId id="2147487049" r:id="rId5"/>
    <p:sldLayoutId id="2147487050" r:id="rId6"/>
    <p:sldLayoutId id="2147487051" r:id="rId7"/>
    <p:sldLayoutId id="2147487052" r:id="rId8"/>
    <p:sldLayoutId id="2147487053" r:id="rId9"/>
    <p:sldLayoutId id="2147487054" r:id="rId10"/>
    <p:sldLayoutId id="2147487055" r:id="rId11"/>
    <p:sldLayoutId id="2147487056" r:id="rId12"/>
    <p:sldLayoutId id="2147487057" r:id="rId13"/>
    <p:sldLayoutId id="2147487058" r:id="rId14"/>
    <p:sldLayoutId id="2147487059" r:id="rId15"/>
    <p:sldLayoutId id="2147487060" r:id="rId16"/>
  </p:sldLayoutIdLst>
  <p:transition xmlns:p14="http://schemas.microsoft.com/office/powerpoint/2010/main">
    <p:strip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C"/>
            </a:gs>
            <a:gs pos="100000">
              <a:schemeClr val="bg2"/>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5" y="0"/>
            <a:ext cx="9539288" cy="6173788"/>
            <a:chOff x="0" y="0"/>
            <a:chExt cx="5341" cy="3889"/>
          </a:xfrm>
        </p:grpSpPr>
        <p:sp>
          <p:nvSpPr>
            <p:cNvPr id="3342339" name="Freeform 3"/>
            <p:cNvSpPr>
              <a:spLocks/>
            </p:cNvSpPr>
            <p:nvPr/>
          </p:nvSpPr>
          <p:spPr bwMode="ltGray">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sp>
          <p:nvSpPr>
            <p:cNvPr id="3342340" name="Freeform 4"/>
            <p:cNvSpPr>
              <a:spLocks/>
            </p:cNvSpPr>
            <p:nvPr/>
          </p:nvSpPr>
          <p:spPr bwMode="ltGray">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sp>
          <p:nvSpPr>
            <p:cNvPr id="3342341" name="Freeform 5"/>
            <p:cNvSpPr>
              <a:spLocks/>
            </p:cNvSpPr>
            <p:nvPr/>
          </p:nvSpPr>
          <p:spPr bwMode="ltGray">
            <a:xfrm>
              <a:off x="2187" y="0"/>
              <a:ext cx="2858"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sp>
          <p:nvSpPr>
            <p:cNvPr id="3342342" name="Freeform 6"/>
            <p:cNvSpPr>
              <a:spLocks/>
            </p:cNvSpPr>
            <p:nvPr/>
          </p:nvSpPr>
          <p:spPr bwMode="ltGray">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grpSp>
      <p:sp>
        <p:nvSpPr>
          <p:cNvPr id="3342343" name="Rectangle 7"/>
          <p:cNvSpPr>
            <a:spLocks noGrp="1" noChangeArrowheads="1"/>
          </p:cNvSpPr>
          <p:nvPr>
            <p:ph type="title"/>
          </p:nvPr>
        </p:nvSpPr>
        <p:spPr bwMode="auto">
          <a:xfrm>
            <a:off x="771525" y="228600"/>
            <a:ext cx="874395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smtClean="0"/>
              <a:t>Klik om het opmaakprofiel van de modeltitel te bewerken</a:t>
            </a:r>
          </a:p>
        </p:txBody>
      </p:sp>
      <p:sp>
        <p:nvSpPr>
          <p:cNvPr id="3342344" name="Rectangle 8"/>
          <p:cNvSpPr>
            <a:spLocks noGrp="1" noChangeArrowheads="1"/>
          </p:cNvSpPr>
          <p:nvPr>
            <p:ph type="body" idx="1"/>
          </p:nvPr>
        </p:nvSpPr>
        <p:spPr bwMode="auto">
          <a:xfrm>
            <a:off x="771525" y="1828800"/>
            <a:ext cx="874395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GB" smtClean="0"/>
              <a:t>Klik om het opmaakprofiel van de modeltekst te bewerken</a:t>
            </a:r>
          </a:p>
          <a:p>
            <a:pPr lvl="1"/>
            <a:r>
              <a:rPr lang="en-GB" smtClean="0"/>
              <a:t>Tweede niveau</a:t>
            </a:r>
          </a:p>
          <a:p>
            <a:pPr lvl="2"/>
            <a:r>
              <a:rPr lang="en-GB" smtClean="0"/>
              <a:t>Derde niveau</a:t>
            </a:r>
          </a:p>
          <a:p>
            <a:pPr lvl="3"/>
            <a:r>
              <a:rPr lang="en-GB" smtClean="0"/>
              <a:t>Vierde niveau</a:t>
            </a:r>
          </a:p>
          <a:p>
            <a:pPr lvl="4"/>
            <a:r>
              <a:rPr lang="en-GB" smtClean="0"/>
              <a:t>Vijfde niveau</a:t>
            </a:r>
          </a:p>
        </p:txBody>
      </p:sp>
      <p:sp>
        <p:nvSpPr>
          <p:cNvPr id="3342345" name="Rectangle 9"/>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spcBef>
                <a:spcPct val="0"/>
              </a:spcBef>
              <a:defRPr sz="1400"/>
            </a:lvl1pPr>
          </a:lstStyle>
          <a:p>
            <a:endParaRPr lang="en-GB" b="0">
              <a:solidFill>
                <a:srgbClr val="FFFFFF"/>
              </a:solidFill>
              <a:latin typeface="Arial" pitchFamily="34" charset="0"/>
              <a:cs typeface="Arial" pitchFamily="34" charset="0"/>
            </a:endParaRPr>
          </a:p>
        </p:txBody>
      </p:sp>
      <p:sp>
        <p:nvSpPr>
          <p:cNvPr id="3342346" name="Rectangle 10"/>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sz="1400"/>
            </a:lvl1pPr>
          </a:lstStyle>
          <a:p>
            <a:endParaRPr lang="en-GB" b="0">
              <a:solidFill>
                <a:srgbClr val="FFFFFF"/>
              </a:solidFill>
              <a:latin typeface="Arial" pitchFamily="34" charset="0"/>
              <a:cs typeface="Arial" pitchFamily="34" charset="0"/>
            </a:endParaRPr>
          </a:p>
        </p:txBody>
      </p:sp>
      <p:sp>
        <p:nvSpPr>
          <p:cNvPr id="3342347" name="Rectangle 11"/>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a:lvl1pPr>
          </a:lstStyle>
          <a:p>
            <a:fld id="{CDA3B031-0803-4A3B-A632-B3BCF84690D6}" type="slidenum">
              <a:rPr lang="en-GB" b="0">
                <a:solidFill>
                  <a:srgbClr val="FFFFFF"/>
                </a:solidFill>
                <a:latin typeface="Arial" pitchFamily="34" charset="0"/>
                <a:cs typeface="Arial" pitchFamily="34" charset="0"/>
              </a:rPr>
              <a:pPr/>
              <a:t>‹nr.›</a:t>
            </a:fld>
            <a:endParaRPr lang="en-GB" b="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532584184"/>
      </p:ext>
    </p:extLst>
  </p:cSld>
  <p:clrMap bg1="dk2" tx1="lt1" bg2="dk1" tx2="lt2" accent1="accent1" accent2="accent2" accent3="accent3" accent4="accent4" accent5="accent5" accent6="accent6" hlink="hlink" folHlink="folHlink"/>
  <p:sldLayoutIdLst>
    <p:sldLayoutId id="2147487177" r:id="rId1"/>
    <p:sldLayoutId id="2147487178" r:id="rId2"/>
    <p:sldLayoutId id="2147487179" r:id="rId3"/>
    <p:sldLayoutId id="2147487180" r:id="rId4"/>
    <p:sldLayoutId id="2147487181" r:id="rId5"/>
    <p:sldLayoutId id="2147487182" r:id="rId6"/>
    <p:sldLayoutId id="2147487183" r:id="rId7"/>
    <p:sldLayoutId id="2147487184" r:id="rId8"/>
    <p:sldLayoutId id="2147487185" r:id="rId9"/>
    <p:sldLayoutId id="2147487186" r:id="rId10"/>
    <p:sldLayoutId id="2147487187" r:id="rId11"/>
    <p:sldLayoutId id="2147487188" r:id="rId12"/>
    <p:sldLayoutId id="2147487189" r:id="rId13"/>
    <p:sldLayoutId id="2147487190" r:id="rId14"/>
    <p:sldLayoutId id="2147487191" r:id="rId15"/>
    <p:sldLayoutId id="2147487192" r:id="rId16"/>
  </p:sldLayoutIdLst>
  <p:transition xmlns:p14="http://schemas.microsoft.com/office/powerpoint/2010/main">
    <p:strip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C"/>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539288" cy="6173788"/>
            <a:chOff x="0" y="0"/>
            <a:chExt cx="5341" cy="3889"/>
          </a:xfrm>
        </p:grpSpPr>
        <p:sp>
          <p:nvSpPr>
            <p:cNvPr id="861187" name="Freeform 3"/>
            <p:cNvSpPr>
              <a:spLocks/>
            </p:cNvSpPr>
            <p:nvPr/>
          </p:nvSpPr>
          <p:spPr bwMode="ltGray">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cap="rnd">
              <a:no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861188" name="Freeform 4"/>
            <p:cNvSpPr>
              <a:spLocks/>
            </p:cNvSpPr>
            <p:nvPr/>
          </p:nvSpPr>
          <p:spPr bwMode="ltGray">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cap="rnd">
              <a:no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861189" name="Freeform 5"/>
            <p:cNvSpPr>
              <a:spLocks/>
            </p:cNvSpPr>
            <p:nvPr/>
          </p:nvSpPr>
          <p:spPr bwMode="ltGray">
            <a:xfrm>
              <a:off x="2187" y="0"/>
              <a:ext cx="2858"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cap="rnd">
              <a:no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861190" name="Freeform 6"/>
            <p:cNvSpPr>
              <a:spLocks/>
            </p:cNvSpPr>
            <p:nvPr/>
          </p:nvSpPr>
          <p:spPr bwMode="ltGray">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cap="rnd">
              <a:no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grpSp>
      <p:sp>
        <p:nvSpPr>
          <p:cNvPr id="861191" name="Rectangle 7"/>
          <p:cNvSpPr>
            <a:spLocks noGrp="1" noChangeArrowheads="1"/>
          </p:cNvSpPr>
          <p:nvPr>
            <p:ph type="title"/>
          </p:nvPr>
        </p:nvSpPr>
        <p:spPr bwMode="auto">
          <a:xfrm>
            <a:off x="771525" y="228600"/>
            <a:ext cx="874395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smtClean="0"/>
              <a:t>Klik om het opmaakprofiel van de modeltitel te bewerken</a:t>
            </a:r>
          </a:p>
        </p:txBody>
      </p:sp>
      <p:sp>
        <p:nvSpPr>
          <p:cNvPr id="861192" name="Rectangle 8"/>
          <p:cNvSpPr>
            <a:spLocks noGrp="1" noChangeArrowheads="1"/>
          </p:cNvSpPr>
          <p:nvPr>
            <p:ph type="body" idx="1"/>
          </p:nvPr>
        </p:nvSpPr>
        <p:spPr bwMode="auto">
          <a:xfrm>
            <a:off x="771525" y="1828800"/>
            <a:ext cx="874395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GB" smtClean="0"/>
              <a:t>Klik om het opmaakprofiel van de modeltekst te bewerken</a:t>
            </a:r>
          </a:p>
          <a:p>
            <a:pPr lvl="1"/>
            <a:r>
              <a:rPr lang="en-GB" smtClean="0"/>
              <a:t>Tweede niveau</a:t>
            </a:r>
          </a:p>
          <a:p>
            <a:pPr lvl="2"/>
            <a:r>
              <a:rPr lang="en-GB" smtClean="0"/>
              <a:t>Derde niveau</a:t>
            </a:r>
          </a:p>
          <a:p>
            <a:pPr lvl="3"/>
            <a:r>
              <a:rPr lang="en-GB" smtClean="0"/>
              <a:t>Vierde niveau</a:t>
            </a:r>
          </a:p>
          <a:p>
            <a:pPr lvl="4"/>
            <a:r>
              <a:rPr lang="en-GB" smtClean="0"/>
              <a:t>Vijfde niveau</a:t>
            </a:r>
          </a:p>
        </p:txBody>
      </p:sp>
      <p:sp>
        <p:nvSpPr>
          <p:cNvPr id="861193" name="Rectangle 9"/>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spcBef>
                <a:spcPct val="0"/>
              </a:spcBef>
              <a:defRPr sz="1400" b="0">
                <a:effectLst/>
              </a:defRPr>
            </a:lvl1pPr>
          </a:lstStyle>
          <a:p>
            <a:pPr>
              <a:defRPr/>
            </a:pPr>
            <a:endParaRPr lang="en-GB">
              <a:solidFill>
                <a:srgbClr val="FFFFFF"/>
              </a:solidFill>
            </a:endParaRPr>
          </a:p>
        </p:txBody>
      </p:sp>
      <p:sp>
        <p:nvSpPr>
          <p:cNvPr id="861194" name="Rectangle 10"/>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spcBef>
                <a:spcPct val="0"/>
              </a:spcBef>
              <a:defRPr sz="1400" b="0">
                <a:effectLst/>
              </a:defRPr>
            </a:lvl1pPr>
          </a:lstStyle>
          <a:p>
            <a:pPr>
              <a:defRPr/>
            </a:pPr>
            <a:endParaRPr lang="en-GB">
              <a:solidFill>
                <a:srgbClr val="FFFFFF"/>
              </a:solidFill>
            </a:endParaRPr>
          </a:p>
        </p:txBody>
      </p:sp>
      <p:sp>
        <p:nvSpPr>
          <p:cNvPr id="861195" name="Rectangle 11"/>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spcBef>
                <a:spcPct val="0"/>
              </a:spcBef>
              <a:defRPr sz="1400" b="0">
                <a:effectLst/>
              </a:defRPr>
            </a:lvl1pPr>
          </a:lstStyle>
          <a:p>
            <a:pPr>
              <a:defRPr/>
            </a:pPr>
            <a:fld id="{819446C4-1196-4592-B392-4181E477DBD0}"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134278186"/>
      </p:ext>
    </p:extLst>
  </p:cSld>
  <p:clrMap bg1="dk2" tx1="lt1" bg2="dk1" tx2="lt2" accent1="accent1" accent2="accent2" accent3="accent3" accent4="accent4" accent5="accent5" accent6="accent6" hlink="hlink" folHlink="folHlink"/>
  <p:sldLayoutIdLst>
    <p:sldLayoutId id="2147487255" r:id="rId1"/>
    <p:sldLayoutId id="2147487256" r:id="rId2"/>
    <p:sldLayoutId id="2147487257" r:id="rId3"/>
    <p:sldLayoutId id="2147487258" r:id="rId4"/>
    <p:sldLayoutId id="2147487259" r:id="rId5"/>
    <p:sldLayoutId id="2147487260" r:id="rId6"/>
    <p:sldLayoutId id="2147487261" r:id="rId7"/>
    <p:sldLayoutId id="2147487262" r:id="rId8"/>
    <p:sldLayoutId id="2147487263" r:id="rId9"/>
    <p:sldLayoutId id="2147487264" r:id="rId10"/>
    <p:sldLayoutId id="2147487265" r:id="rId11"/>
    <p:sldLayoutId id="2147487266" r:id="rId12"/>
    <p:sldLayoutId id="2147487267" r:id="rId13"/>
    <p:sldLayoutId id="2147487268" r:id="rId14"/>
  </p:sldLayoutIdLst>
  <p:transition xmlns:p14="http://schemas.microsoft.com/office/powerpoint/2010/main">
    <p:strip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C"/>
            </a:gs>
            <a:gs pos="100000">
              <a:schemeClr val="bg2"/>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5" y="0"/>
            <a:ext cx="9539288" cy="6173788"/>
            <a:chOff x="0" y="0"/>
            <a:chExt cx="5341" cy="3889"/>
          </a:xfrm>
        </p:grpSpPr>
        <p:sp>
          <p:nvSpPr>
            <p:cNvPr id="3342339" name="Freeform 3"/>
            <p:cNvSpPr>
              <a:spLocks/>
            </p:cNvSpPr>
            <p:nvPr/>
          </p:nvSpPr>
          <p:spPr bwMode="ltGray">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sp>
          <p:nvSpPr>
            <p:cNvPr id="3342340" name="Freeform 4"/>
            <p:cNvSpPr>
              <a:spLocks/>
            </p:cNvSpPr>
            <p:nvPr/>
          </p:nvSpPr>
          <p:spPr bwMode="ltGray">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sp>
          <p:nvSpPr>
            <p:cNvPr id="3342341" name="Freeform 5"/>
            <p:cNvSpPr>
              <a:spLocks/>
            </p:cNvSpPr>
            <p:nvPr/>
          </p:nvSpPr>
          <p:spPr bwMode="ltGray">
            <a:xfrm>
              <a:off x="2187" y="0"/>
              <a:ext cx="2858"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sp>
          <p:nvSpPr>
            <p:cNvPr id="3342342" name="Freeform 6"/>
            <p:cNvSpPr>
              <a:spLocks/>
            </p:cNvSpPr>
            <p:nvPr/>
          </p:nvSpPr>
          <p:spPr bwMode="ltGray">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grpSp>
      <p:sp>
        <p:nvSpPr>
          <p:cNvPr id="3342343" name="Rectangle 7"/>
          <p:cNvSpPr>
            <a:spLocks noGrp="1" noChangeArrowheads="1"/>
          </p:cNvSpPr>
          <p:nvPr>
            <p:ph type="title"/>
          </p:nvPr>
        </p:nvSpPr>
        <p:spPr bwMode="auto">
          <a:xfrm>
            <a:off x="771525" y="228600"/>
            <a:ext cx="874395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smtClean="0"/>
              <a:t>Klik om het opmaakprofiel van de modeltitel te bewerken</a:t>
            </a:r>
          </a:p>
        </p:txBody>
      </p:sp>
      <p:sp>
        <p:nvSpPr>
          <p:cNvPr id="3342344" name="Rectangle 8"/>
          <p:cNvSpPr>
            <a:spLocks noGrp="1" noChangeArrowheads="1"/>
          </p:cNvSpPr>
          <p:nvPr>
            <p:ph type="body" idx="1"/>
          </p:nvPr>
        </p:nvSpPr>
        <p:spPr bwMode="auto">
          <a:xfrm>
            <a:off x="771525" y="1828800"/>
            <a:ext cx="874395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GB" smtClean="0"/>
              <a:t>Klik om het opmaakprofiel van de modeltekst te bewerken</a:t>
            </a:r>
          </a:p>
          <a:p>
            <a:pPr lvl="1"/>
            <a:r>
              <a:rPr lang="en-GB" smtClean="0"/>
              <a:t>Tweede niveau</a:t>
            </a:r>
          </a:p>
          <a:p>
            <a:pPr lvl="2"/>
            <a:r>
              <a:rPr lang="en-GB" smtClean="0"/>
              <a:t>Derde niveau</a:t>
            </a:r>
          </a:p>
          <a:p>
            <a:pPr lvl="3"/>
            <a:r>
              <a:rPr lang="en-GB" smtClean="0"/>
              <a:t>Vierde niveau</a:t>
            </a:r>
          </a:p>
          <a:p>
            <a:pPr lvl="4"/>
            <a:r>
              <a:rPr lang="en-GB" smtClean="0"/>
              <a:t>Vijfde niveau</a:t>
            </a:r>
          </a:p>
        </p:txBody>
      </p:sp>
      <p:sp>
        <p:nvSpPr>
          <p:cNvPr id="3342345" name="Rectangle 9"/>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spcBef>
                <a:spcPct val="0"/>
              </a:spcBef>
              <a:defRPr sz="1400"/>
            </a:lvl1pPr>
          </a:lstStyle>
          <a:p>
            <a:endParaRPr lang="en-GB" b="0">
              <a:solidFill>
                <a:srgbClr val="FFFFFF"/>
              </a:solidFill>
              <a:latin typeface="Arial" pitchFamily="34" charset="0"/>
              <a:cs typeface="Arial" pitchFamily="34" charset="0"/>
            </a:endParaRPr>
          </a:p>
        </p:txBody>
      </p:sp>
      <p:sp>
        <p:nvSpPr>
          <p:cNvPr id="3342346" name="Rectangle 10"/>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sz="1400"/>
            </a:lvl1pPr>
          </a:lstStyle>
          <a:p>
            <a:endParaRPr lang="en-GB" b="0">
              <a:solidFill>
                <a:srgbClr val="FFFFFF"/>
              </a:solidFill>
              <a:latin typeface="Arial" pitchFamily="34" charset="0"/>
              <a:cs typeface="Arial" pitchFamily="34" charset="0"/>
            </a:endParaRPr>
          </a:p>
        </p:txBody>
      </p:sp>
      <p:sp>
        <p:nvSpPr>
          <p:cNvPr id="3342347" name="Rectangle 11"/>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a:lvl1pPr>
          </a:lstStyle>
          <a:p>
            <a:fld id="{CDA3B031-0803-4A3B-A632-B3BCF84690D6}" type="slidenum">
              <a:rPr lang="en-GB" b="0">
                <a:solidFill>
                  <a:srgbClr val="FFFFFF"/>
                </a:solidFill>
                <a:latin typeface="Arial" pitchFamily="34" charset="0"/>
                <a:cs typeface="Arial" pitchFamily="34" charset="0"/>
              </a:rPr>
              <a:pPr/>
              <a:t>‹nr.›</a:t>
            </a:fld>
            <a:endParaRPr lang="en-GB" b="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927036817"/>
      </p:ext>
    </p:extLst>
  </p:cSld>
  <p:clrMap bg1="dk2" tx1="lt1" bg2="dk1" tx2="lt2" accent1="accent1" accent2="accent2" accent3="accent3" accent4="accent4" accent5="accent5" accent6="accent6" hlink="hlink" folHlink="folHlink"/>
  <p:sldLayoutIdLst>
    <p:sldLayoutId id="2147487321" r:id="rId1"/>
    <p:sldLayoutId id="2147487322" r:id="rId2"/>
    <p:sldLayoutId id="2147487323" r:id="rId3"/>
    <p:sldLayoutId id="2147487324" r:id="rId4"/>
    <p:sldLayoutId id="2147487325" r:id="rId5"/>
    <p:sldLayoutId id="2147487326" r:id="rId6"/>
    <p:sldLayoutId id="2147487327" r:id="rId7"/>
    <p:sldLayoutId id="2147487328" r:id="rId8"/>
    <p:sldLayoutId id="2147487329" r:id="rId9"/>
    <p:sldLayoutId id="2147487330" r:id="rId10"/>
    <p:sldLayoutId id="2147487331" r:id="rId11"/>
    <p:sldLayoutId id="2147487332" r:id="rId12"/>
    <p:sldLayoutId id="2147487333" r:id="rId13"/>
    <p:sldLayoutId id="2147487334" r:id="rId14"/>
    <p:sldLayoutId id="2147487335" r:id="rId15"/>
    <p:sldLayoutId id="2147487336" r:id="rId16"/>
  </p:sldLayoutIdLst>
  <p:transition xmlns:p14="http://schemas.microsoft.com/office/powerpoint/2010/main">
    <p:strip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C"/>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539288" cy="6173788"/>
            <a:chOff x="0" y="0"/>
            <a:chExt cx="5341" cy="3889"/>
          </a:xfrm>
        </p:grpSpPr>
        <p:sp>
          <p:nvSpPr>
            <p:cNvPr id="861187" name="Freeform 3"/>
            <p:cNvSpPr>
              <a:spLocks/>
            </p:cNvSpPr>
            <p:nvPr/>
          </p:nvSpPr>
          <p:spPr bwMode="ltGray">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Lst>
              <a:ahLst/>
              <a:cxnLst>
                <a:cxn ang="0">
                  <a:pos x="T0" y="T1"/>
                </a:cxn>
                <a:cxn ang="0">
                  <a:pos x="T2" y="T3"/>
                </a:cxn>
                <a:cxn ang="0">
                  <a:pos x="T4" y="T5"/>
                </a:cxn>
                <a:cxn ang="0">
                  <a:pos x="T6" y="T7"/>
                </a:cxn>
                <a:cxn ang="0">
                  <a:pos x="T8" y="T9"/>
                </a:cxn>
                <a:cxn ang="0">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a:noFill/>
            </a:ln>
            <a:effectLst/>
            <a:extLst/>
          </p:spPr>
          <p:txBody>
            <a:bodyPr/>
            <a:lstStyle/>
            <a:p>
              <a:pPr>
                <a:defRPr/>
              </a:pPr>
              <a:endParaRPr lang="nl-NL" sz="2000" b="0">
                <a:solidFill>
                  <a:srgbClr val="FFFFFF"/>
                </a:solidFill>
              </a:endParaRPr>
            </a:p>
          </p:txBody>
        </p:sp>
        <p:sp>
          <p:nvSpPr>
            <p:cNvPr id="861188" name="Freeform 4"/>
            <p:cNvSpPr>
              <a:spLocks/>
            </p:cNvSpPr>
            <p:nvPr/>
          </p:nvSpPr>
          <p:spPr bwMode="ltGray">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Lst>
              <a:ahLst/>
              <a:cxnLst>
                <a:cxn ang="0">
                  <a:pos x="T0" y="T1"/>
                </a:cxn>
                <a:cxn ang="0">
                  <a:pos x="T2" y="T3"/>
                </a:cxn>
                <a:cxn ang="0">
                  <a:pos x="T4" y="T5"/>
                </a:cxn>
                <a:cxn ang="0">
                  <a:pos x="T6" y="T7"/>
                </a:cxn>
                <a:cxn ang="0">
                  <a:pos x="T8" y="T9"/>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a:noFill/>
            </a:ln>
            <a:effectLst/>
            <a:extLst/>
          </p:spPr>
          <p:txBody>
            <a:bodyPr/>
            <a:lstStyle/>
            <a:p>
              <a:pPr>
                <a:defRPr/>
              </a:pPr>
              <a:endParaRPr lang="nl-NL" sz="2000" b="0">
                <a:solidFill>
                  <a:srgbClr val="FFFFFF"/>
                </a:solidFill>
              </a:endParaRPr>
            </a:p>
          </p:txBody>
        </p:sp>
        <p:sp>
          <p:nvSpPr>
            <p:cNvPr id="861189" name="Freeform 5"/>
            <p:cNvSpPr>
              <a:spLocks/>
            </p:cNvSpPr>
            <p:nvPr/>
          </p:nvSpPr>
          <p:spPr bwMode="ltGray">
            <a:xfrm>
              <a:off x="2187" y="0"/>
              <a:ext cx="2858"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Lst>
              <a:ahLst/>
              <a:cxnLst>
                <a:cxn ang="0">
                  <a:pos x="T0" y="T1"/>
                </a:cxn>
                <a:cxn ang="0">
                  <a:pos x="T2" y="T3"/>
                </a:cxn>
                <a:cxn ang="0">
                  <a:pos x="T4" y="T5"/>
                </a:cxn>
                <a:cxn ang="0">
                  <a:pos x="T6" y="T7"/>
                </a:cxn>
                <a:cxn ang="0">
                  <a:pos x="T8" y="T9"/>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a:noFill/>
            </a:ln>
            <a:effectLst/>
            <a:extLst/>
          </p:spPr>
          <p:txBody>
            <a:bodyPr/>
            <a:lstStyle/>
            <a:p>
              <a:pPr>
                <a:defRPr/>
              </a:pPr>
              <a:endParaRPr lang="nl-NL" sz="2000" b="0">
                <a:solidFill>
                  <a:srgbClr val="FFFFFF"/>
                </a:solidFill>
              </a:endParaRPr>
            </a:p>
          </p:txBody>
        </p:sp>
        <p:sp>
          <p:nvSpPr>
            <p:cNvPr id="861190" name="Freeform 6"/>
            <p:cNvSpPr>
              <a:spLocks/>
            </p:cNvSpPr>
            <p:nvPr/>
          </p:nvSpPr>
          <p:spPr bwMode="ltGray">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Lst>
              <a:ahLst/>
              <a:cxnLst>
                <a:cxn ang="0">
                  <a:pos x="T0" y="T1"/>
                </a:cxn>
                <a:cxn ang="0">
                  <a:pos x="T2" y="T3"/>
                </a:cxn>
                <a:cxn ang="0">
                  <a:pos x="T4" y="T5"/>
                </a:cxn>
                <a:cxn ang="0">
                  <a:pos x="T6" y="T7"/>
                </a:cxn>
                <a:cxn ang="0">
                  <a:pos x="T8" y="T9"/>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a:noFill/>
            </a:ln>
            <a:effectLst/>
            <a:extLst/>
          </p:spPr>
          <p:txBody>
            <a:bodyPr/>
            <a:lstStyle/>
            <a:p>
              <a:pPr>
                <a:defRPr/>
              </a:pPr>
              <a:endParaRPr lang="nl-NL" sz="2000" b="0">
                <a:solidFill>
                  <a:srgbClr val="FFFFFF"/>
                </a:solidFill>
              </a:endParaRPr>
            </a:p>
          </p:txBody>
        </p:sp>
      </p:grpSp>
      <p:sp>
        <p:nvSpPr>
          <p:cNvPr id="861191" name="Rectangle 7"/>
          <p:cNvSpPr>
            <a:spLocks noGrp="1" noChangeArrowheads="1"/>
          </p:cNvSpPr>
          <p:nvPr>
            <p:ph type="title"/>
          </p:nvPr>
        </p:nvSpPr>
        <p:spPr bwMode="auto">
          <a:xfrm>
            <a:off x="771525" y="228600"/>
            <a:ext cx="8743950" cy="1219200"/>
          </a:xfrm>
          <a:prstGeom prst="rect">
            <a:avLst/>
          </a:prstGeom>
          <a:noFill/>
          <a:ln>
            <a:noFill/>
          </a:ln>
          <a:effectLst/>
          <a:extLst/>
        </p:spPr>
        <p:txBody>
          <a:bodyPr vert="horz" wrap="square" lIns="92075" tIns="46038" rIns="92075" bIns="46038" numCol="1" anchor="ctr" anchorCtr="0" compatLnSpc="1">
            <a:prstTxWarp prst="textNoShape">
              <a:avLst/>
            </a:prstTxWarp>
          </a:bodyPr>
          <a:lstStyle/>
          <a:p>
            <a:pPr lvl="0"/>
            <a:r>
              <a:rPr lang="en-GB" smtClean="0"/>
              <a:t>Klik om het opmaakprofiel van de modeltitel te bewerken</a:t>
            </a:r>
          </a:p>
        </p:txBody>
      </p:sp>
      <p:sp>
        <p:nvSpPr>
          <p:cNvPr id="861192" name="Rectangle 8"/>
          <p:cNvSpPr>
            <a:spLocks noGrp="1" noChangeArrowheads="1"/>
          </p:cNvSpPr>
          <p:nvPr>
            <p:ph type="body" idx="1"/>
          </p:nvPr>
        </p:nvSpPr>
        <p:spPr bwMode="auto">
          <a:xfrm>
            <a:off x="771525" y="1828800"/>
            <a:ext cx="8743950" cy="4114800"/>
          </a:xfrm>
          <a:prstGeom prst="rect">
            <a:avLst/>
          </a:prstGeom>
          <a:noFill/>
          <a:ln>
            <a:noFill/>
          </a:ln>
          <a:effectLst/>
          <a:extLst/>
        </p:spPr>
        <p:txBody>
          <a:bodyPr vert="horz" wrap="square" lIns="92075" tIns="46038" rIns="92075" bIns="46038" numCol="1" anchor="t" anchorCtr="0" compatLnSpc="1">
            <a:prstTxWarp prst="textNoShape">
              <a:avLst/>
            </a:prstTxWarp>
          </a:bodyPr>
          <a:lstStyle/>
          <a:p>
            <a:pPr lvl="0"/>
            <a:r>
              <a:rPr lang="en-GB" smtClean="0"/>
              <a:t>Klik om het opmaakprofiel van de modeltekst te bewerken</a:t>
            </a:r>
          </a:p>
          <a:p>
            <a:pPr lvl="1"/>
            <a:r>
              <a:rPr lang="en-GB" smtClean="0"/>
              <a:t>Tweede niveau</a:t>
            </a:r>
          </a:p>
          <a:p>
            <a:pPr lvl="2"/>
            <a:r>
              <a:rPr lang="en-GB" smtClean="0"/>
              <a:t>Derde niveau</a:t>
            </a:r>
          </a:p>
          <a:p>
            <a:pPr lvl="3"/>
            <a:r>
              <a:rPr lang="en-GB" smtClean="0"/>
              <a:t>Vierde niveau</a:t>
            </a:r>
          </a:p>
          <a:p>
            <a:pPr lvl="4"/>
            <a:r>
              <a:rPr lang="en-GB" smtClean="0"/>
              <a:t>Vijfde niveau</a:t>
            </a:r>
          </a:p>
        </p:txBody>
      </p:sp>
      <p:sp>
        <p:nvSpPr>
          <p:cNvPr id="861193" name="Rectangle 9"/>
          <p:cNvSpPr>
            <a:spLocks noGrp="1" noChangeArrowheads="1"/>
          </p:cNvSpPr>
          <p:nvPr>
            <p:ph type="dt" sz="half" idx="2"/>
          </p:nvPr>
        </p:nvSpPr>
        <p:spPr bwMode="auto">
          <a:xfrm>
            <a:off x="771525" y="6248400"/>
            <a:ext cx="2143125"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lgn="l" eaLnBrk="0" hangingPunct="0">
              <a:spcBef>
                <a:spcPct val="0"/>
              </a:spcBef>
              <a:defRPr sz="1400">
                <a:cs typeface="+mn-cs"/>
              </a:defRPr>
            </a:lvl1pPr>
          </a:lstStyle>
          <a:p>
            <a:pPr>
              <a:defRPr/>
            </a:pPr>
            <a:endParaRPr lang="en-GB" b="0">
              <a:solidFill>
                <a:srgbClr val="FFFFFF"/>
              </a:solidFill>
            </a:endParaRPr>
          </a:p>
        </p:txBody>
      </p:sp>
      <p:sp>
        <p:nvSpPr>
          <p:cNvPr id="861194" name="Rectangle 10"/>
          <p:cNvSpPr>
            <a:spLocks noGrp="1" noChangeArrowheads="1"/>
          </p:cNvSpPr>
          <p:nvPr>
            <p:ph type="ftr" sz="quarter" idx="3"/>
          </p:nvPr>
        </p:nvSpPr>
        <p:spPr bwMode="auto">
          <a:xfrm>
            <a:off x="3514725" y="6248400"/>
            <a:ext cx="3257550"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lgn="ctr" eaLnBrk="0" hangingPunct="0">
              <a:spcBef>
                <a:spcPct val="0"/>
              </a:spcBef>
              <a:defRPr sz="1400">
                <a:cs typeface="+mn-cs"/>
              </a:defRPr>
            </a:lvl1pPr>
          </a:lstStyle>
          <a:p>
            <a:pPr>
              <a:defRPr/>
            </a:pPr>
            <a:endParaRPr lang="en-GB" b="0">
              <a:solidFill>
                <a:srgbClr val="FFFFFF"/>
              </a:solidFill>
            </a:endParaRPr>
          </a:p>
        </p:txBody>
      </p:sp>
      <p:sp>
        <p:nvSpPr>
          <p:cNvPr id="861195" name="Rectangle 11"/>
          <p:cNvSpPr>
            <a:spLocks noGrp="1" noChangeArrowheads="1"/>
          </p:cNvSpPr>
          <p:nvPr>
            <p:ph type="sldNum" sz="quarter" idx="4"/>
          </p:nvPr>
        </p:nvSpPr>
        <p:spPr bwMode="auto">
          <a:xfrm>
            <a:off x="7372350" y="6248400"/>
            <a:ext cx="2143125"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lgn="r" eaLnBrk="0" hangingPunct="0">
              <a:spcBef>
                <a:spcPct val="0"/>
              </a:spcBef>
              <a:defRPr sz="1400">
                <a:cs typeface="+mn-cs"/>
              </a:defRPr>
            </a:lvl1pPr>
          </a:lstStyle>
          <a:p>
            <a:pPr>
              <a:defRPr/>
            </a:pPr>
            <a:fld id="{1B00CE87-58B5-4903-A4CC-A8778123DAC4}" type="slidenum">
              <a:rPr lang="en-GB" b="0">
                <a:solidFill>
                  <a:srgbClr val="FFFFFF"/>
                </a:solidFill>
              </a:rPr>
              <a:pPr>
                <a:defRPr/>
              </a:pPr>
              <a:t>‹nr.›</a:t>
            </a:fld>
            <a:endParaRPr lang="en-GB" b="0">
              <a:solidFill>
                <a:srgbClr val="FFFFFF"/>
              </a:solidFill>
            </a:endParaRPr>
          </a:p>
        </p:txBody>
      </p:sp>
    </p:spTree>
    <p:extLst>
      <p:ext uri="{BB962C8B-B14F-4D97-AF65-F5344CB8AC3E}">
        <p14:creationId xmlns:p14="http://schemas.microsoft.com/office/powerpoint/2010/main" val="2763759524"/>
      </p:ext>
    </p:extLst>
  </p:cSld>
  <p:clrMap bg1="dk2" tx1="lt1" bg2="dk1" tx2="lt2" accent1="accent1" accent2="accent2" accent3="accent3" accent4="accent4" accent5="accent5" accent6="accent6" hlink="hlink" folHlink="folHlink"/>
  <p:sldLayoutIdLst>
    <p:sldLayoutId id="2147486097" r:id="rId1"/>
    <p:sldLayoutId id="2147486098" r:id="rId2"/>
    <p:sldLayoutId id="2147486099" r:id="rId3"/>
    <p:sldLayoutId id="2147486100" r:id="rId4"/>
    <p:sldLayoutId id="2147486101" r:id="rId5"/>
    <p:sldLayoutId id="2147486102" r:id="rId6"/>
    <p:sldLayoutId id="2147486103" r:id="rId7"/>
    <p:sldLayoutId id="2147486104" r:id="rId8"/>
    <p:sldLayoutId id="2147486105" r:id="rId9"/>
    <p:sldLayoutId id="2147486106" r:id="rId10"/>
    <p:sldLayoutId id="2147486107" r:id="rId11"/>
    <p:sldLayoutId id="2147486108" r:id="rId12"/>
    <p:sldLayoutId id="2147486109" r:id="rId13"/>
    <p:sldLayoutId id="2147486110" r:id="rId14"/>
  </p:sldLayoutIdLst>
  <p:transition xmlns:p14="http://schemas.microsoft.com/office/powerpoint/2010/main">
    <p:strip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65000"/>
        <a:buFont typeface="Monotype Sorts"/>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C"/>
            </a:gs>
            <a:gs pos="100000">
              <a:schemeClr val="bg2"/>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6" y="0"/>
            <a:ext cx="9539288" cy="6173788"/>
            <a:chOff x="0" y="0"/>
            <a:chExt cx="5341" cy="3889"/>
          </a:xfrm>
        </p:grpSpPr>
        <p:sp>
          <p:nvSpPr>
            <p:cNvPr id="3342339" name="Freeform 3"/>
            <p:cNvSpPr>
              <a:spLocks/>
            </p:cNvSpPr>
            <p:nvPr/>
          </p:nvSpPr>
          <p:spPr bwMode="ltGray">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sp>
          <p:nvSpPr>
            <p:cNvPr id="3342340" name="Freeform 4"/>
            <p:cNvSpPr>
              <a:spLocks/>
            </p:cNvSpPr>
            <p:nvPr/>
          </p:nvSpPr>
          <p:spPr bwMode="ltGray">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sp>
          <p:nvSpPr>
            <p:cNvPr id="3342341" name="Freeform 5"/>
            <p:cNvSpPr>
              <a:spLocks/>
            </p:cNvSpPr>
            <p:nvPr/>
          </p:nvSpPr>
          <p:spPr bwMode="ltGray">
            <a:xfrm>
              <a:off x="2187" y="0"/>
              <a:ext cx="2858"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sp>
          <p:nvSpPr>
            <p:cNvPr id="3342342" name="Freeform 6"/>
            <p:cNvSpPr>
              <a:spLocks/>
            </p:cNvSpPr>
            <p:nvPr/>
          </p:nvSpPr>
          <p:spPr bwMode="ltGray">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grpSp>
      <p:sp>
        <p:nvSpPr>
          <p:cNvPr id="3342343" name="Rectangle 7"/>
          <p:cNvSpPr>
            <a:spLocks noGrp="1" noChangeArrowheads="1"/>
          </p:cNvSpPr>
          <p:nvPr>
            <p:ph type="title"/>
          </p:nvPr>
        </p:nvSpPr>
        <p:spPr bwMode="auto">
          <a:xfrm>
            <a:off x="771525" y="228600"/>
            <a:ext cx="874395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smtClean="0"/>
              <a:t>Klik om het opmaakprofiel van de modeltitel te bewerken</a:t>
            </a:r>
          </a:p>
        </p:txBody>
      </p:sp>
      <p:sp>
        <p:nvSpPr>
          <p:cNvPr id="3342344" name="Rectangle 8"/>
          <p:cNvSpPr>
            <a:spLocks noGrp="1" noChangeArrowheads="1"/>
          </p:cNvSpPr>
          <p:nvPr>
            <p:ph type="body" idx="1"/>
          </p:nvPr>
        </p:nvSpPr>
        <p:spPr bwMode="auto">
          <a:xfrm>
            <a:off x="771525" y="1828800"/>
            <a:ext cx="874395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GB" smtClean="0"/>
              <a:t>Klik om het opmaakprofiel van de modeltekst te bewerken</a:t>
            </a:r>
          </a:p>
          <a:p>
            <a:pPr lvl="1"/>
            <a:r>
              <a:rPr lang="en-GB" smtClean="0"/>
              <a:t>Tweede niveau</a:t>
            </a:r>
          </a:p>
          <a:p>
            <a:pPr lvl="2"/>
            <a:r>
              <a:rPr lang="en-GB" smtClean="0"/>
              <a:t>Derde niveau</a:t>
            </a:r>
          </a:p>
          <a:p>
            <a:pPr lvl="3"/>
            <a:r>
              <a:rPr lang="en-GB" smtClean="0"/>
              <a:t>Vierde niveau</a:t>
            </a:r>
          </a:p>
          <a:p>
            <a:pPr lvl="4"/>
            <a:r>
              <a:rPr lang="en-GB" smtClean="0"/>
              <a:t>Vijfde niveau</a:t>
            </a:r>
          </a:p>
        </p:txBody>
      </p:sp>
      <p:sp>
        <p:nvSpPr>
          <p:cNvPr id="3342345" name="Rectangle 9"/>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spcBef>
                <a:spcPct val="0"/>
              </a:spcBef>
              <a:defRPr sz="1400"/>
            </a:lvl1pPr>
          </a:lstStyle>
          <a:p>
            <a:endParaRPr lang="en-GB" b="0">
              <a:solidFill>
                <a:srgbClr val="FFFFFF"/>
              </a:solidFill>
              <a:latin typeface="Arial" pitchFamily="34" charset="0"/>
              <a:cs typeface="Arial" pitchFamily="34" charset="0"/>
            </a:endParaRPr>
          </a:p>
        </p:txBody>
      </p:sp>
      <p:sp>
        <p:nvSpPr>
          <p:cNvPr id="3342346" name="Rectangle 10"/>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sz="1400"/>
            </a:lvl1pPr>
          </a:lstStyle>
          <a:p>
            <a:endParaRPr lang="en-GB" b="0">
              <a:solidFill>
                <a:srgbClr val="FFFFFF"/>
              </a:solidFill>
              <a:latin typeface="Arial" pitchFamily="34" charset="0"/>
              <a:cs typeface="Arial" pitchFamily="34" charset="0"/>
            </a:endParaRPr>
          </a:p>
        </p:txBody>
      </p:sp>
      <p:sp>
        <p:nvSpPr>
          <p:cNvPr id="3342347" name="Rectangle 11"/>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a:lvl1pPr>
          </a:lstStyle>
          <a:p>
            <a:fld id="{CDA3B031-0803-4A3B-A632-B3BCF84690D6}" type="slidenum">
              <a:rPr lang="en-GB" b="0">
                <a:solidFill>
                  <a:srgbClr val="FFFFFF"/>
                </a:solidFill>
                <a:latin typeface="Arial" pitchFamily="34" charset="0"/>
                <a:cs typeface="Arial" pitchFamily="34" charset="0"/>
              </a:rPr>
              <a:pPr/>
              <a:t>‹nr.›</a:t>
            </a:fld>
            <a:endParaRPr lang="en-GB" b="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294402854"/>
      </p:ext>
    </p:extLst>
  </p:cSld>
  <p:clrMap bg1="dk2" tx1="lt1" bg2="dk1" tx2="lt2" accent1="accent1" accent2="accent2" accent3="accent3" accent4="accent4" accent5="accent5" accent6="accent6" hlink="hlink" folHlink="folHlink"/>
  <p:sldLayoutIdLst>
    <p:sldLayoutId id="2147486162" r:id="rId1"/>
    <p:sldLayoutId id="2147486163" r:id="rId2"/>
    <p:sldLayoutId id="2147486164" r:id="rId3"/>
    <p:sldLayoutId id="2147486165" r:id="rId4"/>
    <p:sldLayoutId id="2147486166" r:id="rId5"/>
    <p:sldLayoutId id="2147486167" r:id="rId6"/>
    <p:sldLayoutId id="2147486168" r:id="rId7"/>
    <p:sldLayoutId id="2147486169" r:id="rId8"/>
    <p:sldLayoutId id="2147486170" r:id="rId9"/>
    <p:sldLayoutId id="2147486171" r:id="rId10"/>
    <p:sldLayoutId id="2147486172" r:id="rId11"/>
    <p:sldLayoutId id="2147486173" r:id="rId12"/>
    <p:sldLayoutId id="2147486174" r:id="rId13"/>
    <p:sldLayoutId id="2147486175" r:id="rId14"/>
    <p:sldLayoutId id="2147486176" r:id="rId15"/>
    <p:sldLayoutId id="2147486177" r:id="rId16"/>
  </p:sldLayoutIdLst>
  <p:transition xmlns:p14="http://schemas.microsoft.com/office/powerpoint/2010/main">
    <p:strip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C"/>
            </a:gs>
            <a:gs pos="100000">
              <a:schemeClr val="bg2"/>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6" y="0"/>
            <a:ext cx="9539288" cy="6173788"/>
            <a:chOff x="0" y="0"/>
            <a:chExt cx="5341" cy="3889"/>
          </a:xfrm>
        </p:grpSpPr>
        <p:sp>
          <p:nvSpPr>
            <p:cNvPr id="3342339" name="Freeform 3"/>
            <p:cNvSpPr>
              <a:spLocks/>
            </p:cNvSpPr>
            <p:nvPr/>
          </p:nvSpPr>
          <p:spPr bwMode="ltGray">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sp>
          <p:nvSpPr>
            <p:cNvPr id="3342340" name="Freeform 4"/>
            <p:cNvSpPr>
              <a:spLocks/>
            </p:cNvSpPr>
            <p:nvPr/>
          </p:nvSpPr>
          <p:spPr bwMode="ltGray">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sp>
          <p:nvSpPr>
            <p:cNvPr id="3342341" name="Freeform 5"/>
            <p:cNvSpPr>
              <a:spLocks/>
            </p:cNvSpPr>
            <p:nvPr/>
          </p:nvSpPr>
          <p:spPr bwMode="ltGray">
            <a:xfrm>
              <a:off x="2187" y="0"/>
              <a:ext cx="2858"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sp>
          <p:nvSpPr>
            <p:cNvPr id="3342342" name="Freeform 6"/>
            <p:cNvSpPr>
              <a:spLocks/>
            </p:cNvSpPr>
            <p:nvPr/>
          </p:nvSpPr>
          <p:spPr bwMode="ltGray">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grpSp>
      <p:sp>
        <p:nvSpPr>
          <p:cNvPr id="3342343" name="Rectangle 7"/>
          <p:cNvSpPr>
            <a:spLocks noGrp="1" noChangeArrowheads="1"/>
          </p:cNvSpPr>
          <p:nvPr>
            <p:ph type="title"/>
          </p:nvPr>
        </p:nvSpPr>
        <p:spPr bwMode="auto">
          <a:xfrm>
            <a:off x="771525" y="228600"/>
            <a:ext cx="874395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smtClean="0"/>
              <a:t>Klik om het opmaakprofiel van de modeltitel te bewerken</a:t>
            </a:r>
          </a:p>
        </p:txBody>
      </p:sp>
      <p:sp>
        <p:nvSpPr>
          <p:cNvPr id="3342344" name="Rectangle 8"/>
          <p:cNvSpPr>
            <a:spLocks noGrp="1" noChangeArrowheads="1"/>
          </p:cNvSpPr>
          <p:nvPr>
            <p:ph type="body" idx="1"/>
          </p:nvPr>
        </p:nvSpPr>
        <p:spPr bwMode="auto">
          <a:xfrm>
            <a:off x="771525" y="1828800"/>
            <a:ext cx="874395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GB" smtClean="0"/>
              <a:t>Klik om het opmaakprofiel van de modeltekst te bewerken</a:t>
            </a:r>
          </a:p>
          <a:p>
            <a:pPr lvl="1"/>
            <a:r>
              <a:rPr lang="en-GB" smtClean="0"/>
              <a:t>Tweede niveau</a:t>
            </a:r>
          </a:p>
          <a:p>
            <a:pPr lvl="2"/>
            <a:r>
              <a:rPr lang="en-GB" smtClean="0"/>
              <a:t>Derde niveau</a:t>
            </a:r>
          </a:p>
          <a:p>
            <a:pPr lvl="3"/>
            <a:r>
              <a:rPr lang="en-GB" smtClean="0"/>
              <a:t>Vierde niveau</a:t>
            </a:r>
          </a:p>
          <a:p>
            <a:pPr lvl="4"/>
            <a:r>
              <a:rPr lang="en-GB" smtClean="0"/>
              <a:t>Vijfde niveau</a:t>
            </a:r>
          </a:p>
        </p:txBody>
      </p:sp>
      <p:sp>
        <p:nvSpPr>
          <p:cNvPr id="3342345" name="Rectangle 9"/>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spcBef>
                <a:spcPct val="0"/>
              </a:spcBef>
              <a:defRPr sz="1400"/>
            </a:lvl1pPr>
          </a:lstStyle>
          <a:p>
            <a:endParaRPr lang="en-GB" b="0">
              <a:solidFill>
                <a:srgbClr val="FFFFFF"/>
              </a:solidFill>
              <a:latin typeface="Arial" pitchFamily="34" charset="0"/>
              <a:cs typeface="Arial" pitchFamily="34" charset="0"/>
            </a:endParaRPr>
          </a:p>
        </p:txBody>
      </p:sp>
      <p:sp>
        <p:nvSpPr>
          <p:cNvPr id="3342346" name="Rectangle 10"/>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sz="1400"/>
            </a:lvl1pPr>
          </a:lstStyle>
          <a:p>
            <a:endParaRPr lang="en-GB" b="0">
              <a:solidFill>
                <a:srgbClr val="FFFFFF"/>
              </a:solidFill>
              <a:latin typeface="Arial" pitchFamily="34" charset="0"/>
              <a:cs typeface="Arial" pitchFamily="34" charset="0"/>
            </a:endParaRPr>
          </a:p>
        </p:txBody>
      </p:sp>
      <p:sp>
        <p:nvSpPr>
          <p:cNvPr id="3342347" name="Rectangle 11"/>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a:lvl1pPr>
          </a:lstStyle>
          <a:p>
            <a:fld id="{CDA3B031-0803-4A3B-A632-B3BCF84690D6}" type="slidenum">
              <a:rPr lang="en-GB" b="0">
                <a:solidFill>
                  <a:srgbClr val="FFFFFF"/>
                </a:solidFill>
                <a:latin typeface="Arial" pitchFamily="34" charset="0"/>
                <a:cs typeface="Arial" pitchFamily="34" charset="0"/>
              </a:rPr>
              <a:pPr/>
              <a:t>‹nr.›</a:t>
            </a:fld>
            <a:endParaRPr lang="en-GB" b="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896883744"/>
      </p:ext>
    </p:extLst>
  </p:cSld>
  <p:clrMap bg1="dk2" tx1="lt1" bg2="dk1" tx2="lt2" accent1="accent1" accent2="accent2" accent3="accent3" accent4="accent4" accent5="accent5" accent6="accent6" hlink="hlink" folHlink="folHlink"/>
  <p:sldLayoutIdLst>
    <p:sldLayoutId id="2147486248" r:id="rId1"/>
    <p:sldLayoutId id="2147486249" r:id="rId2"/>
    <p:sldLayoutId id="2147486250" r:id="rId3"/>
    <p:sldLayoutId id="2147486251" r:id="rId4"/>
    <p:sldLayoutId id="2147486252" r:id="rId5"/>
    <p:sldLayoutId id="2147486253" r:id="rId6"/>
    <p:sldLayoutId id="2147486254" r:id="rId7"/>
    <p:sldLayoutId id="2147486255" r:id="rId8"/>
    <p:sldLayoutId id="2147486256" r:id="rId9"/>
    <p:sldLayoutId id="2147486257" r:id="rId10"/>
    <p:sldLayoutId id="2147486258" r:id="rId11"/>
    <p:sldLayoutId id="2147486259" r:id="rId12"/>
    <p:sldLayoutId id="2147486260" r:id="rId13"/>
    <p:sldLayoutId id="2147486261" r:id="rId14"/>
    <p:sldLayoutId id="2147486262" r:id="rId15"/>
    <p:sldLayoutId id="2147486263" r:id="rId16"/>
  </p:sldLayoutIdLst>
  <p:transition xmlns:p14="http://schemas.microsoft.com/office/powerpoint/2010/main">
    <p:strip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514350" y="1600201"/>
            <a:ext cx="92583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514350" y="6356351"/>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7B902F7A-8826-4FD4-A652-15D14DD3B8AD}" type="datetimeFigureOut">
              <a:rPr lang="en-GB" b="0" smtClean="0">
                <a:solidFill>
                  <a:prstClr val="black">
                    <a:tint val="75000"/>
                  </a:prstClr>
                </a:solidFill>
                <a:latin typeface="Calibri"/>
              </a:rPr>
              <a:pPr eaLnBrk="1" fontAlgn="auto" hangingPunct="1">
                <a:spcBef>
                  <a:spcPts val="0"/>
                </a:spcBef>
                <a:spcAft>
                  <a:spcPts val="0"/>
                </a:spcAft>
              </a:pPr>
              <a:t>08-12-16</a:t>
            </a:fld>
            <a:endParaRPr lang="en-GB" b="0">
              <a:solidFill>
                <a:prstClr val="black">
                  <a:tint val="75000"/>
                </a:prstClr>
              </a:solidFill>
              <a:latin typeface="Calibri"/>
            </a:endParaRPr>
          </a:p>
        </p:txBody>
      </p:sp>
      <p:sp>
        <p:nvSpPr>
          <p:cNvPr id="5" name="Footer Placeholder 4"/>
          <p:cNvSpPr>
            <a:spLocks noGrp="1"/>
          </p:cNvSpPr>
          <p:nvPr>
            <p:ph type="ftr" sz="quarter" idx="3"/>
          </p:nvPr>
        </p:nvSpPr>
        <p:spPr>
          <a:xfrm>
            <a:off x="3514725" y="6356351"/>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b="0">
              <a:solidFill>
                <a:prstClr val="black">
                  <a:tint val="75000"/>
                </a:prstClr>
              </a:solidFill>
              <a:latin typeface="Calibri"/>
            </a:endParaRPr>
          </a:p>
        </p:txBody>
      </p:sp>
      <p:sp>
        <p:nvSpPr>
          <p:cNvPr id="6" name="Slide Number Placeholder 5"/>
          <p:cNvSpPr>
            <a:spLocks noGrp="1"/>
          </p:cNvSpPr>
          <p:nvPr>
            <p:ph type="sldNum" sz="quarter" idx="4"/>
          </p:nvPr>
        </p:nvSpPr>
        <p:spPr>
          <a:xfrm>
            <a:off x="7372350" y="6356351"/>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B36A4B67-9710-40C6-B688-BFC22A3FBF65}" type="slidenum">
              <a:rPr lang="en-GB" b="0" smtClean="0">
                <a:solidFill>
                  <a:prstClr val="black">
                    <a:tint val="75000"/>
                  </a:prstClr>
                </a:solidFill>
                <a:latin typeface="Calibri"/>
              </a:rPr>
              <a:pPr eaLnBrk="1" fontAlgn="auto" hangingPunct="1">
                <a:spcBef>
                  <a:spcPts val="0"/>
                </a:spcBef>
                <a:spcAft>
                  <a:spcPts val="0"/>
                </a:spcAft>
              </a:pPr>
              <a:t>‹nr.›</a:t>
            </a:fld>
            <a:endParaRPr lang="en-GB" b="0">
              <a:solidFill>
                <a:prstClr val="black">
                  <a:tint val="75000"/>
                </a:prstClr>
              </a:solidFill>
              <a:latin typeface="Calibri"/>
            </a:endParaRPr>
          </a:p>
        </p:txBody>
      </p:sp>
    </p:spTree>
    <p:extLst>
      <p:ext uri="{BB962C8B-B14F-4D97-AF65-F5344CB8AC3E}">
        <p14:creationId xmlns:p14="http://schemas.microsoft.com/office/powerpoint/2010/main" val="1541907227"/>
      </p:ext>
    </p:extLst>
  </p:cSld>
  <p:clrMap bg1="lt1" tx1="dk1" bg2="lt2" tx2="dk2" accent1="accent1" accent2="accent2" accent3="accent3" accent4="accent4" accent5="accent5" accent6="accent6" hlink="hlink" folHlink="folHlink"/>
  <p:sldLayoutIdLst>
    <p:sldLayoutId id="2147486510" r:id="rId1"/>
    <p:sldLayoutId id="2147486511" r:id="rId2"/>
    <p:sldLayoutId id="2147486512" r:id="rId3"/>
    <p:sldLayoutId id="2147486513" r:id="rId4"/>
    <p:sldLayoutId id="2147486514" r:id="rId5"/>
    <p:sldLayoutId id="2147486515" r:id="rId6"/>
    <p:sldLayoutId id="2147486516" r:id="rId7"/>
    <p:sldLayoutId id="2147486517" r:id="rId8"/>
    <p:sldLayoutId id="2147486518" r:id="rId9"/>
    <p:sldLayoutId id="2147486519" r:id="rId10"/>
    <p:sldLayoutId id="21474865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C"/>
            </a:gs>
            <a:gs pos="100000">
              <a:schemeClr val="bg2"/>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5" y="0"/>
            <a:ext cx="9539288" cy="6173788"/>
            <a:chOff x="0" y="0"/>
            <a:chExt cx="5341" cy="3889"/>
          </a:xfrm>
        </p:grpSpPr>
        <p:sp>
          <p:nvSpPr>
            <p:cNvPr id="3342339" name="Freeform 3"/>
            <p:cNvSpPr>
              <a:spLocks/>
            </p:cNvSpPr>
            <p:nvPr/>
          </p:nvSpPr>
          <p:spPr bwMode="ltGray">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sp>
          <p:nvSpPr>
            <p:cNvPr id="3342340" name="Freeform 4"/>
            <p:cNvSpPr>
              <a:spLocks/>
            </p:cNvSpPr>
            <p:nvPr/>
          </p:nvSpPr>
          <p:spPr bwMode="ltGray">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sp>
          <p:nvSpPr>
            <p:cNvPr id="3342341" name="Freeform 5"/>
            <p:cNvSpPr>
              <a:spLocks/>
            </p:cNvSpPr>
            <p:nvPr/>
          </p:nvSpPr>
          <p:spPr bwMode="ltGray">
            <a:xfrm>
              <a:off x="2187" y="0"/>
              <a:ext cx="2858"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sp>
          <p:nvSpPr>
            <p:cNvPr id="3342342" name="Freeform 6"/>
            <p:cNvSpPr>
              <a:spLocks/>
            </p:cNvSpPr>
            <p:nvPr/>
          </p:nvSpPr>
          <p:spPr bwMode="ltGray">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grpSp>
      <p:sp>
        <p:nvSpPr>
          <p:cNvPr id="3342343" name="Rectangle 7"/>
          <p:cNvSpPr>
            <a:spLocks noGrp="1" noChangeArrowheads="1"/>
          </p:cNvSpPr>
          <p:nvPr>
            <p:ph type="title"/>
          </p:nvPr>
        </p:nvSpPr>
        <p:spPr bwMode="auto">
          <a:xfrm>
            <a:off x="771525" y="228600"/>
            <a:ext cx="874395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smtClean="0"/>
              <a:t>Klik om het opmaakprofiel van de modeltitel te bewerken</a:t>
            </a:r>
          </a:p>
        </p:txBody>
      </p:sp>
      <p:sp>
        <p:nvSpPr>
          <p:cNvPr id="3342344" name="Rectangle 8"/>
          <p:cNvSpPr>
            <a:spLocks noGrp="1" noChangeArrowheads="1"/>
          </p:cNvSpPr>
          <p:nvPr>
            <p:ph type="body" idx="1"/>
          </p:nvPr>
        </p:nvSpPr>
        <p:spPr bwMode="auto">
          <a:xfrm>
            <a:off x="771525" y="1828800"/>
            <a:ext cx="874395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GB" smtClean="0"/>
              <a:t>Klik om het opmaakprofiel van de modeltekst te bewerken</a:t>
            </a:r>
          </a:p>
          <a:p>
            <a:pPr lvl="1"/>
            <a:r>
              <a:rPr lang="en-GB" smtClean="0"/>
              <a:t>Tweede niveau</a:t>
            </a:r>
          </a:p>
          <a:p>
            <a:pPr lvl="2"/>
            <a:r>
              <a:rPr lang="en-GB" smtClean="0"/>
              <a:t>Derde niveau</a:t>
            </a:r>
          </a:p>
          <a:p>
            <a:pPr lvl="3"/>
            <a:r>
              <a:rPr lang="en-GB" smtClean="0"/>
              <a:t>Vierde niveau</a:t>
            </a:r>
          </a:p>
          <a:p>
            <a:pPr lvl="4"/>
            <a:r>
              <a:rPr lang="en-GB" smtClean="0"/>
              <a:t>Vijfde niveau</a:t>
            </a:r>
          </a:p>
        </p:txBody>
      </p:sp>
      <p:sp>
        <p:nvSpPr>
          <p:cNvPr id="3342345" name="Rectangle 9"/>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spcBef>
                <a:spcPct val="0"/>
              </a:spcBef>
              <a:defRPr sz="1400"/>
            </a:lvl1pPr>
          </a:lstStyle>
          <a:p>
            <a:endParaRPr lang="en-GB" b="0">
              <a:solidFill>
                <a:srgbClr val="FFFFFF"/>
              </a:solidFill>
              <a:latin typeface="Arial" pitchFamily="34" charset="0"/>
              <a:cs typeface="Arial" pitchFamily="34" charset="0"/>
            </a:endParaRPr>
          </a:p>
        </p:txBody>
      </p:sp>
      <p:sp>
        <p:nvSpPr>
          <p:cNvPr id="3342346" name="Rectangle 10"/>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sz="1400"/>
            </a:lvl1pPr>
          </a:lstStyle>
          <a:p>
            <a:endParaRPr lang="en-GB" b="0">
              <a:solidFill>
                <a:srgbClr val="FFFFFF"/>
              </a:solidFill>
              <a:latin typeface="Arial" pitchFamily="34" charset="0"/>
              <a:cs typeface="Arial" pitchFamily="34" charset="0"/>
            </a:endParaRPr>
          </a:p>
        </p:txBody>
      </p:sp>
      <p:sp>
        <p:nvSpPr>
          <p:cNvPr id="3342347" name="Rectangle 11"/>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a:lvl1pPr>
          </a:lstStyle>
          <a:p>
            <a:fld id="{CDA3B031-0803-4A3B-A632-B3BCF84690D6}" type="slidenum">
              <a:rPr lang="en-GB" b="0">
                <a:solidFill>
                  <a:srgbClr val="FFFFFF"/>
                </a:solidFill>
                <a:latin typeface="Arial" pitchFamily="34" charset="0"/>
                <a:cs typeface="Arial" pitchFamily="34" charset="0"/>
              </a:rPr>
              <a:pPr/>
              <a:t>‹nr.›</a:t>
            </a:fld>
            <a:endParaRPr lang="en-GB" b="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747780556"/>
      </p:ext>
    </p:extLst>
  </p:cSld>
  <p:clrMap bg1="dk2" tx1="lt1" bg2="dk1" tx2="lt2" accent1="accent1" accent2="accent2" accent3="accent3" accent4="accent4" accent5="accent5" accent6="accent6" hlink="hlink" folHlink="folHlink"/>
  <p:sldLayoutIdLst>
    <p:sldLayoutId id="2147486598" r:id="rId1"/>
    <p:sldLayoutId id="2147486599" r:id="rId2"/>
    <p:sldLayoutId id="2147486600" r:id="rId3"/>
    <p:sldLayoutId id="2147486601" r:id="rId4"/>
    <p:sldLayoutId id="2147486602" r:id="rId5"/>
    <p:sldLayoutId id="2147486603" r:id="rId6"/>
    <p:sldLayoutId id="2147486604" r:id="rId7"/>
    <p:sldLayoutId id="2147486605" r:id="rId8"/>
    <p:sldLayoutId id="2147486606" r:id="rId9"/>
    <p:sldLayoutId id="2147486607" r:id="rId10"/>
    <p:sldLayoutId id="2147486608" r:id="rId11"/>
    <p:sldLayoutId id="2147486609" r:id="rId12"/>
    <p:sldLayoutId id="2147486610" r:id="rId13"/>
    <p:sldLayoutId id="2147486611" r:id="rId14"/>
    <p:sldLayoutId id="2147486612" r:id="rId15"/>
    <p:sldLayoutId id="2147486613" r:id="rId16"/>
  </p:sldLayoutIdLst>
  <p:transition xmlns:p14="http://schemas.microsoft.com/office/powerpoint/2010/main">
    <p:strip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C"/>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539288" cy="6173788"/>
            <a:chOff x="0" y="0"/>
            <a:chExt cx="5341" cy="3889"/>
          </a:xfrm>
        </p:grpSpPr>
        <p:sp>
          <p:nvSpPr>
            <p:cNvPr id="861187" name="Freeform 3"/>
            <p:cNvSpPr>
              <a:spLocks/>
            </p:cNvSpPr>
            <p:nvPr/>
          </p:nvSpPr>
          <p:spPr bwMode="ltGray">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cap="rnd">
              <a:no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861188" name="Freeform 4"/>
            <p:cNvSpPr>
              <a:spLocks/>
            </p:cNvSpPr>
            <p:nvPr/>
          </p:nvSpPr>
          <p:spPr bwMode="ltGray">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cap="rnd">
              <a:no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861189" name="Freeform 5"/>
            <p:cNvSpPr>
              <a:spLocks/>
            </p:cNvSpPr>
            <p:nvPr/>
          </p:nvSpPr>
          <p:spPr bwMode="ltGray">
            <a:xfrm>
              <a:off x="2187" y="0"/>
              <a:ext cx="2858"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cap="rnd">
              <a:no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861190" name="Freeform 6"/>
            <p:cNvSpPr>
              <a:spLocks/>
            </p:cNvSpPr>
            <p:nvPr/>
          </p:nvSpPr>
          <p:spPr bwMode="ltGray">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cap="rnd">
              <a:no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grpSp>
      <p:sp>
        <p:nvSpPr>
          <p:cNvPr id="861191" name="Rectangle 7"/>
          <p:cNvSpPr>
            <a:spLocks noGrp="1" noChangeArrowheads="1"/>
          </p:cNvSpPr>
          <p:nvPr>
            <p:ph type="title"/>
          </p:nvPr>
        </p:nvSpPr>
        <p:spPr bwMode="auto">
          <a:xfrm>
            <a:off x="771525" y="228600"/>
            <a:ext cx="874395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smtClean="0"/>
              <a:t>Klik om het opmaakprofiel van de modeltitel te bewerken</a:t>
            </a:r>
          </a:p>
        </p:txBody>
      </p:sp>
      <p:sp>
        <p:nvSpPr>
          <p:cNvPr id="861192" name="Rectangle 8"/>
          <p:cNvSpPr>
            <a:spLocks noGrp="1" noChangeArrowheads="1"/>
          </p:cNvSpPr>
          <p:nvPr>
            <p:ph type="body" idx="1"/>
          </p:nvPr>
        </p:nvSpPr>
        <p:spPr bwMode="auto">
          <a:xfrm>
            <a:off x="771525" y="1828800"/>
            <a:ext cx="874395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GB" smtClean="0"/>
              <a:t>Klik om het opmaakprofiel van de modeltekst te bewerken</a:t>
            </a:r>
          </a:p>
          <a:p>
            <a:pPr lvl="1"/>
            <a:r>
              <a:rPr lang="en-GB" smtClean="0"/>
              <a:t>Tweede niveau</a:t>
            </a:r>
          </a:p>
          <a:p>
            <a:pPr lvl="2"/>
            <a:r>
              <a:rPr lang="en-GB" smtClean="0"/>
              <a:t>Derde niveau</a:t>
            </a:r>
          </a:p>
          <a:p>
            <a:pPr lvl="3"/>
            <a:r>
              <a:rPr lang="en-GB" smtClean="0"/>
              <a:t>Vierde niveau</a:t>
            </a:r>
          </a:p>
          <a:p>
            <a:pPr lvl="4"/>
            <a:r>
              <a:rPr lang="en-GB" smtClean="0"/>
              <a:t>Vijfde niveau</a:t>
            </a:r>
          </a:p>
        </p:txBody>
      </p:sp>
      <p:sp>
        <p:nvSpPr>
          <p:cNvPr id="861193" name="Rectangle 9"/>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spcBef>
                <a:spcPct val="0"/>
              </a:spcBef>
              <a:defRPr sz="1400" b="0">
                <a:effectLst/>
              </a:defRPr>
            </a:lvl1pPr>
          </a:lstStyle>
          <a:p>
            <a:pPr>
              <a:defRPr/>
            </a:pPr>
            <a:endParaRPr lang="en-GB">
              <a:solidFill>
                <a:srgbClr val="FFFFFF"/>
              </a:solidFill>
            </a:endParaRPr>
          </a:p>
        </p:txBody>
      </p:sp>
      <p:sp>
        <p:nvSpPr>
          <p:cNvPr id="861194" name="Rectangle 10"/>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spcBef>
                <a:spcPct val="0"/>
              </a:spcBef>
              <a:defRPr sz="1400" b="0">
                <a:effectLst/>
              </a:defRPr>
            </a:lvl1pPr>
          </a:lstStyle>
          <a:p>
            <a:pPr>
              <a:defRPr/>
            </a:pPr>
            <a:endParaRPr lang="en-GB">
              <a:solidFill>
                <a:srgbClr val="FFFFFF"/>
              </a:solidFill>
            </a:endParaRPr>
          </a:p>
        </p:txBody>
      </p:sp>
      <p:sp>
        <p:nvSpPr>
          <p:cNvPr id="861195" name="Rectangle 11"/>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spcBef>
                <a:spcPct val="0"/>
              </a:spcBef>
              <a:defRPr sz="1400" b="0">
                <a:effectLst/>
              </a:defRPr>
            </a:lvl1pPr>
          </a:lstStyle>
          <a:p>
            <a:pPr>
              <a:defRPr/>
            </a:pPr>
            <a:fld id="{819446C4-1196-4592-B392-4181E477DBD0}"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2870117253"/>
      </p:ext>
    </p:extLst>
  </p:cSld>
  <p:clrMap bg1="dk2" tx1="lt1" bg2="dk1" tx2="lt2" accent1="accent1" accent2="accent2" accent3="accent3" accent4="accent4" accent5="accent5" accent6="accent6" hlink="hlink" folHlink="folHlink"/>
  <p:sldLayoutIdLst>
    <p:sldLayoutId id="2147486727" r:id="rId1"/>
    <p:sldLayoutId id="2147486728" r:id="rId2"/>
    <p:sldLayoutId id="2147486729" r:id="rId3"/>
    <p:sldLayoutId id="2147486730" r:id="rId4"/>
    <p:sldLayoutId id="2147486731" r:id="rId5"/>
    <p:sldLayoutId id="2147486732" r:id="rId6"/>
    <p:sldLayoutId id="2147486733" r:id="rId7"/>
    <p:sldLayoutId id="2147486734" r:id="rId8"/>
    <p:sldLayoutId id="2147486735" r:id="rId9"/>
    <p:sldLayoutId id="2147486736" r:id="rId10"/>
    <p:sldLayoutId id="2147486737" r:id="rId11"/>
    <p:sldLayoutId id="2147486738" r:id="rId12"/>
    <p:sldLayoutId id="2147486739" r:id="rId13"/>
  </p:sldLayoutIdLst>
  <p:transition xmlns:p14="http://schemas.microsoft.com/office/powerpoint/2010/main">
    <p:strip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C"/>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539288" cy="6173788"/>
            <a:chOff x="0" y="0"/>
            <a:chExt cx="5341" cy="3889"/>
          </a:xfrm>
        </p:grpSpPr>
        <p:sp>
          <p:nvSpPr>
            <p:cNvPr id="861187" name="Freeform 3"/>
            <p:cNvSpPr>
              <a:spLocks/>
            </p:cNvSpPr>
            <p:nvPr/>
          </p:nvSpPr>
          <p:spPr bwMode="ltGray">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cap="rnd">
              <a:no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861188" name="Freeform 4"/>
            <p:cNvSpPr>
              <a:spLocks/>
            </p:cNvSpPr>
            <p:nvPr/>
          </p:nvSpPr>
          <p:spPr bwMode="ltGray">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cap="rnd">
              <a:no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861189" name="Freeform 5"/>
            <p:cNvSpPr>
              <a:spLocks/>
            </p:cNvSpPr>
            <p:nvPr/>
          </p:nvSpPr>
          <p:spPr bwMode="ltGray">
            <a:xfrm>
              <a:off x="2187" y="0"/>
              <a:ext cx="2858"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cap="rnd">
              <a:no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861190" name="Freeform 6"/>
            <p:cNvSpPr>
              <a:spLocks/>
            </p:cNvSpPr>
            <p:nvPr/>
          </p:nvSpPr>
          <p:spPr bwMode="ltGray">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cap="rnd">
              <a:noFill/>
              <a:round/>
              <a:headEnd/>
              <a:tailEnd/>
            </a:ln>
            <a:effectLst/>
          </p:spPr>
          <p:txBody>
            <a:bodyPr/>
            <a:lstStyle/>
            <a:p>
              <a:pPr>
                <a:defRPr/>
              </a:pPr>
              <a:endParaRPr lang="en-US">
                <a:solidFill>
                  <a:srgbClr val="FFFFFF"/>
                </a:solidFill>
                <a:effectLst>
                  <a:outerShdw blurRad="38100" dist="38100" dir="2700000" algn="tl">
                    <a:srgbClr val="000000">
                      <a:alpha val="43137"/>
                    </a:srgbClr>
                  </a:outerShdw>
                </a:effectLst>
              </a:endParaRPr>
            </a:p>
          </p:txBody>
        </p:sp>
      </p:grpSp>
      <p:sp>
        <p:nvSpPr>
          <p:cNvPr id="861191" name="Rectangle 7"/>
          <p:cNvSpPr>
            <a:spLocks noGrp="1" noChangeArrowheads="1"/>
          </p:cNvSpPr>
          <p:nvPr>
            <p:ph type="title"/>
          </p:nvPr>
        </p:nvSpPr>
        <p:spPr bwMode="auto">
          <a:xfrm>
            <a:off x="771525" y="228600"/>
            <a:ext cx="874395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smtClean="0"/>
              <a:t>Klik om het opmaakprofiel van de modeltitel te bewerken</a:t>
            </a:r>
          </a:p>
        </p:txBody>
      </p:sp>
      <p:sp>
        <p:nvSpPr>
          <p:cNvPr id="861192" name="Rectangle 8"/>
          <p:cNvSpPr>
            <a:spLocks noGrp="1" noChangeArrowheads="1"/>
          </p:cNvSpPr>
          <p:nvPr>
            <p:ph type="body" idx="1"/>
          </p:nvPr>
        </p:nvSpPr>
        <p:spPr bwMode="auto">
          <a:xfrm>
            <a:off x="771525" y="1828800"/>
            <a:ext cx="874395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GB" smtClean="0"/>
              <a:t>Klik om het opmaakprofiel van de modeltekst te bewerken</a:t>
            </a:r>
          </a:p>
          <a:p>
            <a:pPr lvl="1"/>
            <a:r>
              <a:rPr lang="en-GB" smtClean="0"/>
              <a:t>Tweede niveau</a:t>
            </a:r>
          </a:p>
          <a:p>
            <a:pPr lvl="2"/>
            <a:r>
              <a:rPr lang="en-GB" smtClean="0"/>
              <a:t>Derde niveau</a:t>
            </a:r>
          </a:p>
          <a:p>
            <a:pPr lvl="3"/>
            <a:r>
              <a:rPr lang="en-GB" smtClean="0"/>
              <a:t>Vierde niveau</a:t>
            </a:r>
          </a:p>
          <a:p>
            <a:pPr lvl="4"/>
            <a:r>
              <a:rPr lang="en-GB" smtClean="0"/>
              <a:t>Vijfde niveau</a:t>
            </a:r>
          </a:p>
        </p:txBody>
      </p:sp>
      <p:sp>
        <p:nvSpPr>
          <p:cNvPr id="861193" name="Rectangle 9"/>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spcBef>
                <a:spcPct val="0"/>
              </a:spcBef>
              <a:defRPr sz="1400" b="0">
                <a:effectLst/>
              </a:defRPr>
            </a:lvl1pPr>
          </a:lstStyle>
          <a:p>
            <a:pPr>
              <a:defRPr/>
            </a:pPr>
            <a:endParaRPr lang="en-GB">
              <a:solidFill>
                <a:srgbClr val="FFFFFF"/>
              </a:solidFill>
            </a:endParaRPr>
          </a:p>
        </p:txBody>
      </p:sp>
      <p:sp>
        <p:nvSpPr>
          <p:cNvPr id="861194" name="Rectangle 10"/>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spcBef>
                <a:spcPct val="0"/>
              </a:spcBef>
              <a:defRPr sz="1400" b="0">
                <a:effectLst/>
              </a:defRPr>
            </a:lvl1pPr>
          </a:lstStyle>
          <a:p>
            <a:pPr>
              <a:defRPr/>
            </a:pPr>
            <a:endParaRPr lang="en-GB">
              <a:solidFill>
                <a:srgbClr val="FFFFFF"/>
              </a:solidFill>
            </a:endParaRPr>
          </a:p>
        </p:txBody>
      </p:sp>
      <p:sp>
        <p:nvSpPr>
          <p:cNvPr id="861195" name="Rectangle 11"/>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spcBef>
                <a:spcPct val="0"/>
              </a:spcBef>
              <a:defRPr sz="1400" b="0">
                <a:effectLst/>
              </a:defRPr>
            </a:lvl1pPr>
          </a:lstStyle>
          <a:p>
            <a:pPr>
              <a:defRPr/>
            </a:pPr>
            <a:fld id="{819446C4-1196-4592-B392-4181E477DBD0}"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2730386658"/>
      </p:ext>
    </p:extLst>
  </p:cSld>
  <p:clrMap bg1="dk2" tx1="lt1" bg2="dk1" tx2="lt2" accent1="accent1" accent2="accent2" accent3="accent3" accent4="accent4" accent5="accent5" accent6="accent6" hlink="hlink" folHlink="folHlink"/>
  <p:sldLayoutIdLst>
    <p:sldLayoutId id="2147486841" r:id="rId1"/>
    <p:sldLayoutId id="2147486842" r:id="rId2"/>
    <p:sldLayoutId id="2147486843" r:id="rId3"/>
    <p:sldLayoutId id="2147486844" r:id="rId4"/>
    <p:sldLayoutId id="2147486845" r:id="rId5"/>
    <p:sldLayoutId id="2147486846" r:id="rId6"/>
    <p:sldLayoutId id="2147486847" r:id="rId7"/>
    <p:sldLayoutId id="2147486848" r:id="rId8"/>
    <p:sldLayoutId id="2147486849" r:id="rId9"/>
    <p:sldLayoutId id="2147486850" r:id="rId10"/>
    <p:sldLayoutId id="2147486851" r:id="rId11"/>
    <p:sldLayoutId id="2147486852" r:id="rId12"/>
    <p:sldLayoutId id="2147486853" r:id="rId13"/>
    <p:sldLayoutId id="2147486854" r:id="rId14"/>
  </p:sldLayoutIdLst>
  <p:transition xmlns:p14="http://schemas.microsoft.com/office/powerpoint/2010/main">
    <p:strip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C"/>
            </a:gs>
            <a:gs pos="100000">
              <a:schemeClr val="bg2"/>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5" y="0"/>
            <a:ext cx="9539288" cy="6173788"/>
            <a:chOff x="0" y="0"/>
            <a:chExt cx="5341" cy="3889"/>
          </a:xfrm>
        </p:grpSpPr>
        <p:sp>
          <p:nvSpPr>
            <p:cNvPr id="3342339" name="Freeform 3"/>
            <p:cNvSpPr>
              <a:spLocks/>
            </p:cNvSpPr>
            <p:nvPr/>
          </p:nvSpPr>
          <p:spPr bwMode="ltGray">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sp>
          <p:nvSpPr>
            <p:cNvPr id="3342340" name="Freeform 4"/>
            <p:cNvSpPr>
              <a:spLocks/>
            </p:cNvSpPr>
            <p:nvPr/>
          </p:nvSpPr>
          <p:spPr bwMode="ltGray">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sp>
          <p:nvSpPr>
            <p:cNvPr id="3342341" name="Freeform 5"/>
            <p:cNvSpPr>
              <a:spLocks/>
            </p:cNvSpPr>
            <p:nvPr/>
          </p:nvSpPr>
          <p:spPr bwMode="ltGray">
            <a:xfrm>
              <a:off x="2187" y="0"/>
              <a:ext cx="2858"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sp>
          <p:nvSpPr>
            <p:cNvPr id="3342342" name="Freeform 6"/>
            <p:cNvSpPr>
              <a:spLocks/>
            </p:cNvSpPr>
            <p:nvPr/>
          </p:nvSpPr>
          <p:spPr bwMode="ltGray">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cap="rnd">
              <a:noFill/>
              <a:round/>
              <a:headEnd/>
              <a:tailEnd/>
            </a:ln>
            <a:effectLst/>
          </p:spPr>
          <p:txBody>
            <a:bodyPr/>
            <a:lstStyle/>
            <a:p>
              <a:pPr>
                <a:lnSpc>
                  <a:spcPct val="90000"/>
                </a:lnSpc>
                <a:defRPr/>
              </a:pPr>
              <a:endParaRPr lang="en-US" sz="3200" b="0">
                <a:solidFill>
                  <a:srgbClr val="FFFFFF"/>
                </a:solidFill>
                <a:latin typeface="Arial" pitchFamily="34" charset="0"/>
                <a:cs typeface="Arial" pitchFamily="34" charset="0"/>
              </a:endParaRPr>
            </a:p>
          </p:txBody>
        </p:sp>
      </p:grpSp>
      <p:sp>
        <p:nvSpPr>
          <p:cNvPr id="3342343" name="Rectangle 7"/>
          <p:cNvSpPr>
            <a:spLocks noGrp="1" noChangeArrowheads="1"/>
          </p:cNvSpPr>
          <p:nvPr>
            <p:ph type="title"/>
          </p:nvPr>
        </p:nvSpPr>
        <p:spPr bwMode="auto">
          <a:xfrm>
            <a:off x="771525" y="228600"/>
            <a:ext cx="874395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smtClean="0"/>
              <a:t>Klik om het opmaakprofiel van de modeltitel te bewerken</a:t>
            </a:r>
          </a:p>
        </p:txBody>
      </p:sp>
      <p:sp>
        <p:nvSpPr>
          <p:cNvPr id="3342344" name="Rectangle 8"/>
          <p:cNvSpPr>
            <a:spLocks noGrp="1" noChangeArrowheads="1"/>
          </p:cNvSpPr>
          <p:nvPr>
            <p:ph type="body" idx="1"/>
          </p:nvPr>
        </p:nvSpPr>
        <p:spPr bwMode="auto">
          <a:xfrm>
            <a:off x="771525" y="1828800"/>
            <a:ext cx="874395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GB" smtClean="0"/>
              <a:t>Klik om het opmaakprofiel van de modeltekst te bewerken</a:t>
            </a:r>
          </a:p>
          <a:p>
            <a:pPr lvl="1"/>
            <a:r>
              <a:rPr lang="en-GB" smtClean="0"/>
              <a:t>Tweede niveau</a:t>
            </a:r>
          </a:p>
          <a:p>
            <a:pPr lvl="2"/>
            <a:r>
              <a:rPr lang="en-GB" smtClean="0"/>
              <a:t>Derde niveau</a:t>
            </a:r>
          </a:p>
          <a:p>
            <a:pPr lvl="3"/>
            <a:r>
              <a:rPr lang="en-GB" smtClean="0"/>
              <a:t>Vierde niveau</a:t>
            </a:r>
          </a:p>
          <a:p>
            <a:pPr lvl="4"/>
            <a:r>
              <a:rPr lang="en-GB" smtClean="0"/>
              <a:t>Vijfde niveau</a:t>
            </a:r>
          </a:p>
        </p:txBody>
      </p:sp>
      <p:sp>
        <p:nvSpPr>
          <p:cNvPr id="3342345" name="Rectangle 9"/>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spcBef>
                <a:spcPct val="0"/>
              </a:spcBef>
              <a:defRPr sz="1400"/>
            </a:lvl1pPr>
          </a:lstStyle>
          <a:p>
            <a:endParaRPr lang="en-GB" b="0">
              <a:solidFill>
                <a:srgbClr val="FFFFFF"/>
              </a:solidFill>
              <a:latin typeface="Arial" pitchFamily="34" charset="0"/>
              <a:cs typeface="Arial" pitchFamily="34" charset="0"/>
            </a:endParaRPr>
          </a:p>
        </p:txBody>
      </p:sp>
      <p:sp>
        <p:nvSpPr>
          <p:cNvPr id="3342346" name="Rectangle 10"/>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sz="1400"/>
            </a:lvl1pPr>
          </a:lstStyle>
          <a:p>
            <a:endParaRPr lang="en-GB" b="0">
              <a:solidFill>
                <a:srgbClr val="FFFFFF"/>
              </a:solidFill>
              <a:latin typeface="Arial" pitchFamily="34" charset="0"/>
              <a:cs typeface="Arial" pitchFamily="34" charset="0"/>
            </a:endParaRPr>
          </a:p>
        </p:txBody>
      </p:sp>
      <p:sp>
        <p:nvSpPr>
          <p:cNvPr id="3342347" name="Rectangle 11"/>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a:lvl1pPr>
          </a:lstStyle>
          <a:p>
            <a:fld id="{CDA3B031-0803-4A3B-A632-B3BCF84690D6}" type="slidenum">
              <a:rPr lang="en-GB" b="0">
                <a:solidFill>
                  <a:srgbClr val="FFFFFF"/>
                </a:solidFill>
                <a:latin typeface="Arial" pitchFamily="34" charset="0"/>
                <a:cs typeface="Arial" pitchFamily="34" charset="0"/>
              </a:rPr>
              <a:pPr/>
              <a:t>‹nr.›</a:t>
            </a:fld>
            <a:endParaRPr lang="en-GB" b="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666897394"/>
      </p:ext>
    </p:extLst>
  </p:cSld>
  <p:clrMap bg1="dk2" tx1="lt1" bg2="dk1" tx2="lt2" accent1="accent1" accent2="accent2" accent3="accent3" accent4="accent4" accent5="accent5" accent6="accent6" hlink="hlink" folHlink="folHlink"/>
  <p:sldLayoutIdLst>
    <p:sldLayoutId id="2147486871" r:id="rId1"/>
    <p:sldLayoutId id="2147486872" r:id="rId2"/>
    <p:sldLayoutId id="2147486873" r:id="rId3"/>
    <p:sldLayoutId id="2147486874" r:id="rId4"/>
    <p:sldLayoutId id="2147486875" r:id="rId5"/>
    <p:sldLayoutId id="2147486876" r:id="rId6"/>
    <p:sldLayoutId id="2147486877" r:id="rId7"/>
    <p:sldLayoutId id="2147486878" r:id="rId8"/>
    <p:sldLayoutId id="2147486879" r:id="rId9"/>
    <p:sldLayoutId id="2147486880" r:id="rId10"/>
    <p:sldLayoutId id="2147486881" r:id="rId11"/>
    <p:sldLayoutId id="2147486882" r:id="rId12"/>
    <p:sldLayoutId id="2147486883" r:id="rId13"/>
    <p:sldLayoutId id="2147486884" r:id="rId14"/>
    <p:sldLayoutId id="2147486885" r:id="rId15"/>
    <p:sldLayoutId id="2147486886" r:id="rId16"/>
  </p:sldLayoutIdLst>
  <p:transition xmlns:p14="http://schemas.microsoft.com/office/powerpoint/2010/main">
    <p:strip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7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2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tiff"/><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tiff"/><Relationship Id="rId9" Type="http://schemas.openxmlformats.org/officeDocument/2006/relationships/image" Target="../media/image27.png"/><Relationship Id="rId10" Type="http://schemas.openxmlformats.org/officeDocument/2006/relationships/image" Target="../media/image28.tiff"/><Relationship Id="rId11"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22.xml"/><Relationship Id="rId3" Type="http://schemas.openxmlformats.org/officeDocument/2006/relationships/image" Target="../media/image3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chart" Target="../charts/char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29.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3.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image" Target="../media/image3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31.xml"/><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4.xml"/><Relationship Id="rId3" Type="http://schemas.openxmlformats.org/officeDocument/2006/relationships/image" Target="../media/image12.tif"/></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3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8.xml"/><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6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38.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6.xml"/><Relationship Id="rId3" Type="http://schemas.openxmlformats.org/officeDocument/2006/relationships/image" Target="../media/image3.gi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jpeg"/><Relationship Id="rId1" Type="http://schemas.openxmlformats.org/officeDocument/2006/relationships/slideLayout" Target="../slideLayouts/slideLayout11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8.xml"/><Relationship Id="rId3" Type="http://schemas.openxmlformats.org/officeDocument/2006/relationships/image" Target="../media/image12.ti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image" Target="../media/image13.wmf"/><Relationship Id="rId6" Type="http://schemas.openxmlformats.org/officeDocument/2006/relationships/image" Target="../media/image14.png"/><Relationship Id="rId1" Type="http://schemas.openxmlformats.org/officeDocument/2006/relationships/vmlDrawing" Target="../drawings/vmlDrawing1.vml"/><Relationship Id="rId2" Type="http://schemas.openxmlformats.org/officeDocument/2006/relationships/slideLayout" Target="../slideLayouts/slideLayout1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2"/>
          <p:cNvSpPr>
            <a:spLocks noChangeShapeType="1"/>
          </p:cNvSpPr>
          <p:nvPr/>
        </p:nvSpPr>
        <p:spPr bwMode="auto">
          <a:xfrm flipV="1">
            <a:off x="609757" y="5095344"/>
            <a:ext cx="8829675" cy="514350"/>
          </a:xfrm>
          <a:prstGeom prst="line">
            <a:avLst/>
          </a:prstGeom>
          <a:noFill/>
          <a:ln w="38100">
            <a:solidFill>
              <a:srgbClr val="6388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GB">
              <a:solidFill>
                <a:srgbClr val="FFFFFF"/>
              </a:solidFill>
            </a:endParaRPr>
          </a:p>
        </p:txBody>
      </p:sp>
      <p:sp>
        <p:nvSpPr>
          <p:cNvPr id="8195" name="Line 3"/>
          <p:cNvSpPr>
            <a:spLocks noChangeShapeType="1"/>
          </p:cNvSpPr>
          <p:nvPr/>
        </p:nvSpPr>
        <p:spPr bwMode="auto">
          <a:xfrm>
            <a:off x="609757" y="5685894"/>
            <a:ext cx="8829675" cy="0"/>
          </a:xfrm>
          <a:prstGeom prst="line">
            <a:avLst/>
          </a:prstGeom>
          <a:noFill/>
          <a:ln w="38100">
            <a:solidFill>
              <a:srgbClr val="FF8D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GB">
              <a:solidFill>
                <a:srgbClr val="FFFFFF"/>
              </a:solidFill>
            </a:endParaRPr>
          </a:p>
        </p:txBody>
      </p:sp>
      <p:sp>
        <p:nvSpPr>
          <p:cNvPr id="4064261" name="Rectangle 5"/>
          <p:cNvSpPr>
            <a:spLocks noChangeArrowheads="1"/>
          </p:cNvSpPr>
          <p:nvPr/>
        </p:nvSpPr>
        <p:spPr bwMode="auto">
          <a:xfrm>
            <a:off x="-12535" y="1926694"/>
            <a:ext cx="9126537" cy="763588"/>
          </a:xfrm>
          <a:prstGeom prst="rect">
            <a:avLst/>
          </a:prstGeom>
          <a:solidFill>
            <a:srgbClr val="CCFFCC">
              <a:alpha val="39999"/>
            </a:srgbClr>
          </a:solidFill>
          <a:ln w="9525">
            <a:noFill/>
            <a:miter lim="800000"/>
            <a:headEnd/>
            <a:tailEnd/>
          </a:ln>
          <a:effectLst/>
          <a:scene3d>
            <a:camera prst="legacyPerspectiveFront">
              <a:rot lat="1500000" lon="1500000" rev="0"/>
            </a:camera>
            <a:lightRig rig="legacyFlat2" dir="b"/>
          </a:scene3d>
          <a:sp3d extrusionH="430200" prstMaterial="legacyMatte">
            <a:bevelT w="13500" h="13500" prst="angle"/>
            <a:bevelB w="13500" h="13500" prst="angle"/>
            <a:extrusionClr>
              <a:srgbClr val="CCFFCC"/>
            </a:extrusionClr>
          </a:sp3d>
        </p:spPr>
        <p:txBody>
          <a:bodyPr lIns="92075" tIns="46038" rIns="92075" bIns="46038" anchor="ctr">
            <a:flatTx/>
          </a:bodyPr>
          <a:lstStyle/>
          <a:p>
            <a:pPr>
              <a:lnSpc>
                <a:spcPct val="90000"/>
              </a:lnSpc>
              <a:spcBef>
                <a:spcPct val="0"/>
              </a:spcBef>
            </a:pPr>
            <a:endParaRPr lang="en-GB" sz="6600">
              <a:solidFill>
                <a:srgbClr val="FFE36B"/>
              </a:solidFill>
              <a:effectLst>
                <a:outerShdw blurRad="38100" dist="38100" dir="2700000" algn="tl">
                  <a:srgbClr val="000000"/>
                </a:outerShdw>
              </a:effectLst>
            </a:endParaRPr>
          </a:p>
        </p:txBody>
      </p:sp>
      <p:sp>
        <p:nvSpPr>
          <p:cNvPr id="4064260" name="Rectangle 4"/>
          <p:cNvSpPr>
            <a:spLocks noGrp="1" noChangeArrowheads="1"/>
          </p:cNvSpPr>
          <p:nvPr>
            <p:ph type="title" idx="4294967295"/>
          </p:nvPr>
        </p:nvSpPr>
        <p:spPr>
          <a:xfrm>
            <a:off x="363447" y="1795398"/>
            <a:ext cx="8689975" cy="2519362"/>
          </a:xfrm>
          <a:solidFill>
            <a:srgbClr val="CC3399"/>
          </a:solidFill>
          <a:scene3d>
            <a:camera prst="legacyPerspectiveFront">
              <a:rot lat="20099999" lon="1500000" rev="0"/>
            </a:camera>
            <a:lightRig rig="legacyFlat4" dir="b"/>
          </a:scene3d>
          <a:sp3d extrusionH="430200" prstMaterial="legacyMatte">
            <a:bevelT w="13500" h="13500" prst="angle"/>
            <a:bevelB w="13500" h="13500" prst="angle"/>
            <a:extrusionClr>
              <a:srgbClr val="CC3399"/>
            </a:extrusionClr>
          </a:sp3d>
        </p:spPr>
        <p:txBody>
          <a:bodyPr>
            <a:flatTx/>
          </a:bodyPr>
          <a:lstStyle/>
          <a:p>
            <a:pPr eaLnBrk="1" hangingPunct="1">
              <a:lnSpc>
                <a:spcPct val="90000"/>
              </a:lnSpc>
            </a:pPr>
            <a:r>
              <a:rPr lang="en-US" sz="4800" b="1" dirty="0" smtClean="0"/>
              <a:t>POH-GGZ, 8-12-2016</a:t>
            </a:r>
            <a:endParaRPr lang="en-GB" sz="4800" dirty="0" smtClean="0">
              <a:solidFill>
                <a:srgbClr val="FFE0A3"/>
              </a:solidFill>
              <a:effectLst/>
            </a:endParaRPr>
          </a:p>
        </p:txBody>
      </p:sp>
      <p:sp>
        <p:nvSpPr>
          <p:cNvPr id="8198" name="Text Box 6"/>
          <p:cNvSpPr txBox="1">
            <a:spLocks noChangeArrowheads="1"/>
          </p:cNvSpPr>
          <p:nvPr/>
        </p:nvSpPr>
        <p:spPr bwMode="auto">
          <a:xfrm>
            <a:off x="527869" y="4552723"/>
            <a:ext cx="8615363" cy="59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type="none" w="lg" len="med"/>
              </a14:hiddenLine>
            </a:ext>
          </a:extLst>
        </p:spPr>
        <p:txBody>
          <a:bodyPr wrap="square" lIns="92075" tIns="46038" rIns="92075" bIns="46038">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algn="ctr" eaLnBrk="0" fontAlgn="base" hangingPunct="0">
              <a:spcBef>
                <a:spcPct val="50000"/>
              </a:spcBef>
              <a:spcAft>
                <a:spcPct val="0"/>
              </a:spcAft>
              <a:defRPr sz="2800">
                <a:solidFill>
                  <a:schemeClr val="tx1"/>
                </a:solidFill>
                <a:latin typeface="Arial" pitchFamily="34" charset="0"/>
                <a:cs typeface="Arial" pitchFamily="34" charset="0"/>
              </a:defRPr>
            </a:lvl6pPr>
            <a:lvl7pPr marL="2971800" indent="-228600" algn="ctr" eaLnBrk="0" fontAlgn="base" hangingPunct="0">
              <a:spcBef>
                <a:spcPct val="50000"/>
              </a:spcBef>
              <a:spcAft>
                <a:spcPct val="0"/>
              </a:spcAft>
              <a:defRPr sz="2800">
                <a:solidFill>
                  <a:schemeClr val="tx1"/>
                </a:solidFill>
                <a:latin typeface="Arial" pitchFamily="34" charset="0"/>
                <a:cs typeface="Arial" pitchFamily="34" charset="0"/>
              </a:defRPr>
            </a:lvl7pPr>
            <a:lvl8pPr marL="3429000" indent="-228600" algn="ctr" eaLnBrk="0" fontAlgn="base" hangingPunct="0">
              <a:spcBef>
                <a:spcPct val="50000"/>
              </a:spcBef>
              <a:spcAft>
                <a:spcPct val="0"/>
              </a:spcAft>
              <a:defRPr sz="2800">
                <a:solidFill>
                  <a:schemeClr val="tx1"/>
                </a:solidFill>
                <a:latin typeface="Arial" pitchFamily="34" charset="0"/>
                <a:cs typeface="Arial" pitchFamily="34" charset="0"/>
              </a:defRPr>
            </a:lvl8pPr>
            <a:lvl9pPr marL="3886200" indent="-228600" algn="ctr" eaLnBrk="0" fontAlgn="base" hangingPunct="0">
              <a:spcBef>
                <a:spcPct val="50000"/>
              </a:spcBef>
              <a:spcAft>
                <a:spcPct val="0"/>
              </a:spcAft>
              <a:defRPr sz="2800">
                <a:solidFill>
                  <a:schemeClr val="tx1"/>
                </a:solidFill>
                <a:latin typeface="Arial" pitchFamily="34" charset="0"/>
                <a:cs typeface="Arial" pitchFamily="34" charset="0"/>
              </a:defRPr>
            </a:lvl9pPr>
          </a:lstStyle>
          <a:p>
            <a:pPr>
              <a:lnSpc>
                <a:spcPct val="90000"/>
              </a:lnSpc>
            </a:pPr>
            <a:r>
              <a:rPr lang="en-US" sz="3600" b="0" dirty="0" smtClean="0">
                <a:solidFill>
                  <a:srgbClr val="FFFFFF"/>
                </a:solidFill>
              </a:rPr>
              <a:t>Jim van </a:t>
            </a:r>
            <a:r>
              <a:rPr lang="en-US" sz="3600" b="0" dirty="0" err="1" smtClean="0">
                <a:solidFill>
                  <a:srgbClr val="FFFFFF"/>
                </a:solidFill>
              </a:rPr>
              <a:t>Os</a:t>
            </a:r>
            <a:endParaRPr lang="nl-NL" sz="3600" b="0" baseline="30000" dirty="0">
              <a:solidFill>
                <a:srgbClr val="FFFFFF"/>
              </a:solidFill>
            </a:endParaRPr>
          </a:p>
        </p:txBody>
      </p:sp>
    </p:spTree>
    <p:extLst>
      <p:ext uri="{BB962C8B-B14F-4D97-AF65-F5344CB8AC3E}">
        <p14:creationId xmlns:p14="http://schemas.microsoft.com/office/powerpoint/2010/main" val="2678138360"/>
      </p:ext>
    </p:extLst>
  </p:cSld>
  <p:clrMapOvr>
    <a:masterClrMapping/>
  </p:clrMapOvr>
  <p:transition xmlns:p14="http://schemas.microsoft.com/office/powerpoint/2010/main">
    <p:strips/>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9747" name="Group 3"/>
          <p:cNvGrpSpPr>
            <a:grpSpLocks/>
          </p:cNvGrpSpPr>
          <p:nvPr/>
        </p:nvGrpSpPr>
        <p:grpSpPr bwMode="auto">
          <a:xfrm>
            <a:off x="595314" y="1360876"/>
            <a:ext cx="8829675" cy="76200"/>
            <a:chOff x="486" y="672"/>
            <a:chExt cx="5562" cy="48"/>
          </a:xfrm>
        </p:grpSpPr>
        <p:sp>
          <p:nvSpPr>
            <p:cNvPr id="799748" name="Line 4"/>
            <p:cNvSpPr>
              <a:spLocks noChangeShapeType="1"/>
            </p:cNvSpPr>
            <p:nvPr/>
          </p:nvSpPr>
          <p:spPr bwMode="auto">
            <a:xfrm>
              <a:off x="486" y="672"/>
              <a:ext cx="5562" cy="0"/>
            </a:xfrm>
            <a:prstGeom prst="line">
              <a:avLst/>
            </a:prstGeom>
            <a:noFill/>
            <a:ln w="38100">
              <a:solidFill>
                <a:srgbClr val="6388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nSpc>
                  <a:spcPct val="90000"/>
                </a:lnSpc>
              </a:pPr>
              <a:endParaRPr lang="en-GB" sz="3200" b="0">
                <a:solidFill>
                  <a:srgbClr val="FFFFFF"/>
                </a:solidFill>
                <a:latin typeface="Arial"/>
                <a:cs typeface="Arial"/>
              </a:endParaRPr>
            </a:p>
          </p:txBody>
        </p:sp>
        <p:sp>
          <p:nvSpPr>
            <p:cNvPr id="799749" name="Line 5"/>
            <p:cNvSpPr>
              <a:spLocks noChangeShapeType="1"/>
            </p:cNvSpPr>
            <p:nvPr/>
          </p:nvSpPr>
          <p:spPr bwMode="auto">
            <a:xfrm>
              <a:off x="486" y="720"/>
              <a:ext cx="5562" cy="0"/>
            </a:xfrm>
            <a:prstGeom prst="line">
              <a:avLst/>
            </a:prstGeom>
            <a:noFill/>
            <a:ln w="38100">
              <a:solidFill>
                <a:srgbClr val="FF8D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nSpc>
                  <a:spcPct val="90000"/>
                </a:lnSpc>
              </a:pPr>
              <a:endParaRPr lang="en-GB" sz="3200" b="0">
                <a:solidFill>
                  <a:srgbClr val="FFFFFF"/>
                </a:solidFill>
                <a:latin typeface="Arial"/>
                <a:cs typeface="Arial"/>
              </a:endParaRPr>
            </a:p>
          </p:txBody>
        </p:sp>
      </p:grpSp>
      <p:sp>
        <p:nvSpPr>
          <p:cNvPr id="50" name="Rectangle 2"/>
          <p:cNvSpPr>
            <a:spLocks noChangeArrowheads="1"/>
          </p:cNvSpPr>
          <p:nvPr/>
        </p:nvSpPr>
        <p:spPr bwMode="auto">
          <a:xfrm>
            <a:off x="6015157" y="291200"/>
            <a:ext cx="4176464" cy="1219200"/>
          </a:xfrm>
          <a:prstGeom prst="rect">
            <a:avLst/>
          </a:prstGeom>
          <a:noFill/>
          <a:ln>
            <a:noFill/>
          </a:ln>
          <a:effectLst>
            <a:outerShdw dist="107763" dir="189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p>
            <a:pPr eaLnBrk="1" hangingPunct="1">
              <a:lnSpc>
                <a:spcPct val="90000"/>
              </a:lnSpc>
              <a:spcBef>
                <a:spcPct val="0"/>
              </a:spcBef>
            </a:pPr>
            <a:endParaRPr lang="es-ES" sz="3600" i="1" dirty="0">
              <a:solidFill>
                <a:srgbClr val="FFFFFF"/>
              </a:solidFill>
              <a:latin typeface="Arial"/>
              <a:cs typeface="Arial"/>
            </a:endParaRPr>
          </a:p>
        </p:txBody>
      </p:sp>
      <p:sp>
        <p:nvSpPr>
          <p:cNvPr id="5" name="Rectangle 4"/>
          <p:cNvSpPr/>
          <p:nvPr/>
        </p:nvSpPr>
        <p:spPr>
          <a:xfrm>
            <a:off x="409883" y="282643"/>
            <a:ext cx="9159785" cy="800219"/>
          </a:xfrm>
          <a:prstGeom prst="rect">
            <a:avLst/>
          </a:prstGeom>
        </p:spPr>
        <p:txBody>
          <a:bodyPr wrap="square">
            <a:spAutoFit/>
          </a:bodyPr>
          <a:lstStyle/>
          <a:p>
            <a:pPr>
              <a:defRPr/>
            </a:pPr>
            <a:r>
              <a:rPr lang="nl-NL" sz="4600" dirty="0" smtClean="0">
                <a:solidFill>
                  <a:srgbClr val="FFF3BF"/>
                </a:solidFill>
                <a:effectLst>
                  <a:outerShdw blurRad="38100" dist="38100" dir="2700000" algn="tl">
                    <a:srgbClr val="000000"/>
                  </a:outerShdw>
                </a:effectLst>
              </a:rPr>
              <a:t>‘Marktwerking’: Explosie in ggz</a:t>
            </a:r>
            <a:endParaRPr lang="nl-NL" sz="4600" dirty="0">
              <a:solidFill>
                <a:srgbClr val="FFF3BF"/>
              </a:solidFill>
              <a:effectLst>
                <a:outerShdw blurRad="38100" dist="38100" dir="2700000" algn="tl">
                  <a:srgbClr val="000000"/>
                </a:outerShdw>
              </a:effectLst>
            </a:endParaRPr>
          </a:p>
        </p:txBody>
      </p:sp>
      <p:sp>
        <p:nvSpPr>
          <p:cNvPr id="8" name="AutoShape 2" descr="data:image/jpeg;base64,/9j/4AAQSkZJRgABAQAAAQABAAD/2wCEAAkGBxQTEhUUEhQVFRQXFRcUGBgYFRQUFhUWFxYWFxcXFBQYHCggGBwlHBUUITEhJSkrLi4uFx8zODMsNygtLiwBCgoKDg0OGhAQGywkHyYsLCwsLCwsLCwsLCwsLCwsLCwsLCwsLCwsLCwsLCwsLCwsLCwsLCwsLCwsLCwsLCwsLP/AABEIARMAtwMBIgACEQEDEQH/xAAcAAAABwEBAAAAAAAAAAAAAAABAgMEBQYHAAj/xABBEAABAwIDBgQEBAQEBAcAAAABAAIRAyEEEjEFBkFRYXETIoGRBzKhwUKx0fAUUmJyIyTh8RUzktJDU3OCorLC/8QAGQEAAwEBAQAAAAAAAAAAAAAAAAECAwQF/8QAIhEBAQEBAAMBAQACAwEAAAAAAAECEQMhMRJBEyJRYXEy/9oADAMBAAIRAxEAPwDR2pRqI1KNQQ4RgihHCAEIQgCMEwEIUCMgOC5ASiuqAXOnNAHQgqFx28lCl8zx6ST7BQ1Xf2gPlDj6R+am6kXMWroChWe4j4hsiGQ0zBzAuyjmI1PRNsXvzRFMuNRz+XlIJPCGyLeiX7h/460qUIcsbZ8UwPKcOzX5hxH9pNj6p1Q+J9MGPCcAdbQfTK77J/ovxWuAoVT9hb64auIZUIcNWvBHs6PzVso1Q5oc0yDcHonL0rmwohQIU0uXLkKQAuQrkBENSjUm1KhMDBGCAIwQAhGCAIyAEICUWo+FTN+N4TTiiwkOcCXO4NbpqOOqnWuTqs5/V4nNp7fp0+MkcAfzPBZvvdvu5/kpkgaW191E47bDQ2GHOeNjHueCqeMxRLrnWY9f2Fl+rpv+JlIHaRM2JPdNamKLzrAFu/qU0eCAe9z3Tl+HkAiRYWFp7eqXIr2M6pANwPf8oUdXrG4m4E2JjipGsQ0eY35WJ58FFYip/KNSqiddEp1r3unIdaPbokK2EI0STiRHBUj2kdn7QNMhwOVwOostU3I3zuGuOXMflJ8pJ1Lf5TN44ysVqPuD+5Uvs1xaROouBz7pWc9w5e+q9V0agcARoUoqb8O9p+Jhm5n5nTOt29CriCtJexlZy8CuXIU0gXLlyAiWpRqTalWoAwRwihcgDyiVasBNNoY2nSEvcG9zc9lA7Q3pYwA6xawmVN1IqZtTWPxzabC9xgNEn25rHt58fUr1XviA6wB4MHD1lSe3N5Klcx8rJ+WdeRKr2MrDSZPG/wBFhrfXTjx/lFYh5Dco7fqmNegfKevsGwFIu1HGSB2HH6JvjaoOlvM51uH7hGaeoUx1IBgJF3PaI6SfsQnpEUwA2S2B1JOneyNiiHQTADA6e8iI6whpVvEpuy2Jc1rTxBHH6pd9NJn2hquBqBzpbxQUtmOF3Aj96BXTDbnVyAc7QeAc0lTGzdx6pcHYioCBcBogfvqn+j/woTY+7oyguEuPDWE62huq17flE9oWi4fZjGCGhIYqgIUW1rMZ5zjA9pbHdh3OtIHy9022awzJ9Vpu9WzwdRwWe4yk5jjTIAMa2v6rTO+ubyeL83sXXcPaDqdVrQYDhx9YP5rW8DtN3yujhe/HovP+EqEOYS6PKATfykcDAsFe92tueGS0tL80RNQQOjM1kpr8o1j9NfoC2sniUooDd3bLKwcJLXNMFrhDhynh6qfBXRL1zanHLkK5NKIalGpJqUQY8ppi8QWtJ4QTJsBAlOAonbdYZXN6CTykgAD3Svw5O1Wds491Kl474dUdAbn4F3Ich9lQMRj3vMvcXEnUn8hwCs+++ILsojygQCfxRF4nqqDjsQc30A00XPfd468zk6e18fAtr90w/iCdeF/UpFgLgeJs5HYAC4E8AR7ImVfoYvEg6m8dyP1SJpS9rbRYuPBoGt03dUIdN7Ka2HQYajPEuPncOBa3Rp6TE+qd9FPZXF4Qhud4MkGpl4tDj5ZHPLB9Ufdag572iJAcCeQ79FMbOpOr1jVNy8kCdIJuOvAeycbEoikCWiDTqFhHNjnXB7ZvosuuiZ5etM2XhBEk5jGv6KRyKF2VVdoptqs6JCYYtikXMKZYpiVHVb2nhw7UKh73bMYSxxOR05QYseV+C0TGVWg3KqG+lMeCXm+Qh3son0t8uVMwrQ0kGozqA4SO3+qlf+IWAuGgiZIJtpcKlm5KdUsU4BoBicwIFoIgj3strhyTbZ9h4wuptq0/NVpkhzT+NhAMT206haJsus19JrmOlpHqDyPUclke4GJqMhzQDmDQQdCI58LrRNg4lvjPYwFhIzuYRGU8xwOpuE/HUeXKyBCuC5bsEMFz6hHcrmoQEAk95i1j1myrG0NrMJyuOXKSSdQ46DThqb8YTzeTeKnh5Bcc4gw2DE6ZuSz7F7ZfUJMQCT0jueKy3rjbx479KbzbQFaoYECbSI7+miqO0MPNQ5ep9eqkq4Jj3PDVRr8TJc4azA5aFZT710cknDbZxl8aahJPpkPGYSIMiYsDwKAEgk8f1ujnFwWHkT7cFaf4Sa2XwNJi+ovEEqdw1MsqVGwJLY80C2tpUbSpBz7cQT6i4j1Vi2fiy7LPzubE28wmIPWAFG608cS+zca2jTYdXtLTMxMHMfTX3THB44HERwdDncjDw8/oiVMIBcuOZ3ARYA368krsjHUKTycpe4gNAAkNvzOt4uok62t59aVsDFtcM32U6TxCqGxdpgmMpbeIIH2VyZGVVC6Z4/F5Qq/XrPrWY6/0HdNt5sU4SAoSlXquoO8OcwkADWzZbANoJgFxk8gjMuqW7MzqwnYjQPO9xd9FWt5dn/4NUAlzS025ECRHsm/8JXylzX1Q+RAcZ4XmLWKf7PrVHNiswgmxtY9ijc/NLN/WWNEXTinS+U9f9kbbWCNDEVafAOMf2kyPoUbDXZHEGVtb6cmZ7azsLARhG1qR89yBwMC4KtGzXiDXGrcjW84GXOOoOfToqFubtfyeHzBEXsSOHcWWgjDmjTgnyuip7FniD2E+pUT4rX1cqZtK5J0j+vcLl0OVFtTXbGK8KjUeNWtJHfgnLFE73OjC1OrY+6V+Hn6yzHY17c48rzIL3kebxIzFjZnQRJUacW53G/Ix9rI2JzNaQG5nOJ1/mdd0D7pjWDmBpMS4T17SVz/XZPRTE13EhptzIi6DENFPytEuIm/AdAo99WXDgPck/wC6cYqbuOp+kf7o4OkQJue/RMa9K/cynjWzzn9mULGgz7/sqk2dJYR5ztHH9CYVqw1AyGXDg8OHQX9tSoXY+GDqjQDcu5cei0/Y+7ZfldMOF5cMwdMHK4cuyz37vpv45ydqvYXd99eoajyWsEQI1A68FNDdmk1wfnJdBENzR5nBxAHKQPZWp2zKwMzTA5NB+6cYfAOHzCT6py6nxpcZ17qP2NgyXmo4XPE6ngPKLKyU22SLKjWkN1ceH6pwHzwhAqo70YbzjqEx2fRfqHGfdWfb+FzMmNLqt0q72ebUA6KL6q/qVbSeR57+oH2RMc0ZYCf4HFMqNka8khtClZBMU+I1LLigf5mA/Ugqu0HQbK6fFOj5qDuMPb9Wn9VT6Tbha5/+Y49T/erRu5SzPbBcOIIMERcx2hbBgGVatFuXFtc2IPiU2kjmDBHLVYzseo4QG6zIHOLq3M3hflHiUcz2gZXAZXyNM3B409FMsn095t+NC2TQxIljajSxvyucx1x/TeYXKcwZBYxwPzNBI11AKBbzMct1TFiiN7wHYcs1L3Nb7uAnpqFLsTPF4TxHQ7Qi3oSfzyn0VX4nN5es+3o2eKD2k2kEwNBNiAPQKi7RcS+GwGzGaTAnrqtR+IlPNQY+DmY4N/6p48bgLPdpYOIY3QAB3V5En25rCzldWb3KDwFMeJfQSSdL8I+iWxR1a6e9uHP3TnC4PM54iIbrN5PFRWN0HeP9UT3Ts5CzarWiPfoEJrNJNtdBoA3hITWnSnS5ieQSVMkGSZg+nZVxPU7svMHh8EZXAttwBut+2G4Gkxw4gFZrsTZ7cThmmmRBB7tcOB6gq/bqvP8AD051AynuLLO326JOLHTcOKjtrY4MaSlq1cAElVOrjhWrw5wbTYZJJiSOCd1/F5zO9TuxMGSDVf8AM7ToOCkG03iczgRwhsQPuo5u8NHRrs39oJHvogrbdZHlIPTzW+iOTi/x5NXvA7SrucMoDtLwPoqq+iZkz9lNYnbRg5GEnWzXOt2hV7GYjEuvkytsZcGtEG+mvBRWk8dzPdkO6FQscHN14jmFOvrh9MOBsRKz7Zm06tWq5jcpa1xGYTEAxIV2wdHJQJPEkj6THrKXxnWZ/FN4z0ByD3f/AFAVMY2e+qn/AIhYsVMWWA/8tgb6mXH8wojDstPEarSeo5de9VP7OoHK17TBY9gnSM2hHO60VmxnkuL2+LWb5nNkBjmG4dS0yA8db6rOthVHOq0qRJDfFbI46jXstzOB/wAemGm2Rzugu2YHIyFWcys/JqziT2Q7PRY8tDZaDEC3Q9tPRAn1JgaABoBC5buS1BtRqjJHI8DyRWJQi1tUBU97Kjw1ksDgHTr5XE2Fo6ys7xdOJb+MuJOoAB0hvBaTvFiWlkVGVGvaQQMri03uWuAI0JWabe2kGvORpPfy9rC6w39dXj+CUntYHmLAR+UfVVrEslp6OUmxzi0OqfKDOXQE8BHHmo6oTq7iSfSwA+6nLTXuC0XASCYBt2/ZR8S6Ikaj0d1BTF7rdZn3KXaTkvxnXT0WnGfU1untalhvGzve3OAWEaNLQ+ZAnzSWRwNwbLS/hhtwYjDmXZnNeWkmxPEEgaSsSNOLHjw5LQfgs0564GkCe6nXxeLytgxDQRB0m6jsNsmmTVY9oILswMXEiQR2Mp/RqTYpem2/WI/RY/11ZvpA0MLXwuVtPI6kCbZbmTJgg2MzqD8xUlh9rZQRVYQYichAMac45enVSeXnomeMwOYQHOHSbexWv0SePV/2nP8AuGeM240g5WyXQOPc8FS95sTUxFnnKDALGSJgQZOsK3nZB/8AMd6WTOvstrASB6m59SprbOfBj5O/+q7sbBCmwAACeA4BS+09oNYwucYZSpye8JJ9OI5m6zf4hbx5/wDL0jLGn/FcNC4H5J6Rfqozm6rHy+Tk7VSxmJNWtUqO1e8u9zYe0BSWBxLflePVR+GwfiEgETEjrpbv+ilqmyqtNs1KZaMwDSYvwMRqOK31OuLOuLLuvgXl/i0mF5pOFU5b5mR5wJ/F0W27G2hRrAVKb2kZQNbt4w5uoM/ks3+HOOqNcabcjiWguYfK4FgaGva4agtcPb3ubt0adZ5qVqbWOcZdkJbP90C5TzLPifJZfq2BciUaYa0NGgAA7BCtXOg2JZqSYlmoAmJpuc0hsAnnP2WdbY3Gc14cHeI57jaNOJ1WmNQ5BM8VOsyrzu5eeNv4OpRr+HUBB4CItJuO8BRG2aL25ZFnXETEQNeq33evdKljC0vJa5tg5uovMdimO390R/ChlGmKhaPlMS6OROhU/jjT/J1g1TCZQDwcJ+sXR3tcBDrDheRHMe6ue0dz61PDtqVKRY4l0smSxsmC6LaC/JU6qw3B4GIvN+iS/X8MMQ8kwL8+pWp/A/ClpxDj+Itb7SfusyoUXl4axpzcuM9Z0W3fDXdt+FpMdUJ8SoCXibN4tA6jmp8lknD8ct11damHRG1C2x90/ABCb1qMrF0QpTqAoxcop4c3RB/xP+YEK5qHz/k9Kjdongj/APE2HjCido7Qmzff9EWxp+opvxF286hTDaZipU8gP8rR8zh14eqzOk15ZlbBa4+bLcnL5rjn1Vq+IODqVazC0Zg1kRN5Jk25WChMLs/EYd4caT55BpIgiPNl01WmJzLi8tutm+BwT3GKbXOPJvmJ7NF1r27mx2UhTqPaa1QNkNvVJdGkaCORjqpH4XbqOotfXqMNN9UjKCIexkG1xa5+i0Khh2sENED63uSTxJK0mf6x1v8Aipbl7suo1Kteo1jHVXhwawWYyPkHCJgnqFclyFXJxnb1yBCuQSBYlmpFiWakCjUcIgRwmBwjBFCMEASpQa6zgDaL8jqq/jtycA/zVKIEXkOcw9paZ9FYqtQNEn99lE4ioahvpwH69VnvUy08eLqoirsDDubkZSaxoBDSJz3gkuqfMSSBxTjYeMMeDUc016QaSBNxAIInW1k/a2E1x+Gc6DScGVAQc0agcHcwuTV7fbvxJJxPNHEaFc5R2x9ptq5mSc7LPaRBB59QeakpTK+qQewFMq1EJ+9R2IfBRxXUfiKYvZQlcXU5ihZQWIMTKmnKtuzdjMdQpEtGbLJMC4JmDOqe4TY7GmcjR0F/f9FkeA+Nr2gMdhaZa3ygh7hLRYHQ3hXDYXxcwVaG1Q/Du/rAcz/rboO4C75OR5mrbbWgAIUnh67XtD2ODmkSHNIII6EJRNIVy5cgOXLlyAgWJVqSYlWpAqEcJMI4TBQLOd+PiS7DVH0MKxpqM8pqPhzA6LhrAbkaX4hKb9fET+Ge6hhmh1VtnvddtM8mtHzOHVYpWqlzi4mSSSepJkn6oPjUd3/iFhgIxDq5rOgvqVA0tc7+kMJDG8hAV3wG2aNX/l1Gu42cCfaV50KIRBBFiNCLEdQRosteLvtvjy89cenPGCDPK8/7J32xeHIHimoz+Wp5rcg7UH1Wlbsb60sV5RLKoF2H82n8QWOsXLox5M69f1ccTScYdScG1AQZ4OGhDrGbfZOdn7TZUmD5gSCLggixsUwo4mUx2hnY4VKUDzS8R8w4nupaflaHVEwxSZYLa7arZDgeFunQpfxpQXLEfi6sAhQeOfDHE6QVL7Usouq2WweKm/VSemfbwbpBzTUoCHa5eDu3IqksqEGD7clsVBnhu8I/K6Sw9dS0/ZVPf3YADf4imP7wOR/F6Lfx776rl8vj/sE3A36q7PqAEl+GcfPT5T+KnOjvoV6P2Zj6dekyrRcHU3tDmkcjz5HovHtN02WifCXfZ2ErChVM4eo4Az/4bjYPHIaT7reOWx6IXLgVyZOXLlyAgGJZqRYlWpAqFR/iJvx/BjwaEGsWyXaimDpA4u/JT28+8lHBUi+o4ZiPJT/E93CBy5nReetrY99eq6rUMuc4uPc/uEzI1qxeSXGSSSe5MknmUnKCFyDc5J5oSiI4IAHsDkjSqupua5pLXNILXDUEcijzCOQHBINd3J3lGKp3gVmfO0ceT2jkfoVcAQQvOmzcdUw1VtWmYc0+hHEEcjyW4bvbaZiaLarONi3ixw1aVzbxx2+Ly/qcv0rjcM5hDqUCXS8RqOJHVKYXHAiWkG8W58inDnKFxTTTeC0DI93m5gxY9rBZuiX/AJSGMr5gmjneUd0BfI1lAdFKuGu0aOZh5jzDuLhFpkVaUEWcLg8iNE7JUfhBlLmTcEkf2lOXlRrPpku2cAcPXcw6Ay082nRIcZV53+2ZnZ4gHmZ9W/6Ki03SF2ZvY87efzXp/wCF+2/4rZ1FxMvpjwX88zBAJ7iCrWvNfwt3sOAxYDz/AJesQyryadGVPQm/Q9F6TaZEi4Nx1CuMqFcuXICAaq3v9vV/A0AWQa1Q5WA3AA+Z5HGOXMhWF9UNaXOsGguPYCSvPG9O8VTHVzWd5WxlptmQxkyAOp1J/REPhntDaFSs81Kz3Pe7VzjPoOQ6BNnIoCNCDBKEFGkcUmUAJKISjhEegEnoGmEJQAoA5upbdHb7sFWkyaT7PA+jwOY/JQ6EiUrOnLZexvmGxDajGvY4OY4S1w0IKLXZIIImfyWSbn70uwb8lSXYdxuNSw/zs+4491r1Kq17Q9jg5rhIIuCDxC5N5/Nd/i8k1EMxvglrACWEmHT8pNwCPdOJsnmIoBwIKh6dLwC2nBLHOMOn5J4HpP5qG8p4Cm+JGVzX6D5XdibT6p0GrqlHM0tPEEKRSGPwXiMI6e6x7aeDNGs6mdJkdltOy3k0xmiRLTH9NvRU74m7G8ja7Rdph3Y/6rbxa5eOTz47OqCFvfwW3t/iKBwlUzVoNGQnV9LQX4lth2hYE0qV3b2y/CYmliKetNwJH8zdHNPcT9F1ON6zXJrsvaDMRRp1qRllRoe09CFyaVH3+2oMPgaztXPHhNHNz7fQSfRYAFonxj2rmrUsODam3xHcsz5A9mj/AOSzlzkRQ9MyUoUSkEJQHFEB4I8pNyA7NCLUchddJEoAQgLUDSjIAA5GRCFwKAM4SrFuZvY7Bu8OrLsO43Gppk/iYOXMeqruZARKmyX6edWXsegKVVr2hzCHNIkEGQQeqSr0ZBBCxTYO3K2DqZ6Rlps5hJyPHUcD1WubA3joYxs0zDx81N1nt/UdQuXfjsd3i8016IhrqJAAzUryfxMn8xP5p7h67XNDmkFpv/vyTypTURX2KwukFzJ1DTAI1iP3qVm26X2OLPIEA1HEXkEWuPZL7VwYq0n03CQ5pHuE5weGaxoa0QBoEs9icTp56qUjTe5jtWuLT3BhGAVh+ImzfCxRcBDaon/3DX7KuU3LtzezrzdTl42T4Gb0xnwNV1r1KJJ9ajP/AND1XLI8NiHMcHsJa4aEWIkEH6Erk08O9vbSOIxFWs7V7yR0bo0egAUdMlcUam1My7UUoSglAAikIyKgCJMpQpMoAspRpSbwhplAHIRSEoUQhAElGC6EEIBRoXUKrqbg+m4tcLgtMEdiiByElINM3U39bVilioZUNhU0Y8/1fyH6K5PC8+varhupvu6jFLEkvpaB2r6f/c36hc+/F/Y6vH5/5prVJKlqY7MxjKrA+m4OadC0yE9BWLoqk/E3Z2fD5wL0zm9OP0WT6Hut13uj+FrE6eG78lhbxaF0+K+nH5p/sVauSdJy5asS1RmVxB1Di09wSCjMU3vzgPBx+IZEAv8AEH9tTzfmSoZoTASgJQlFKA5FKEoqALKTeUdyTKANUFpSTXJY6Jq8JA9aZCApLDP4JUpgCAIVxQAEIMqMUBKQF7osJTMglAPdibcrYR+ai6JPmabsf3H3F1pu72/+HrQ2r/g1NPMfI7+1/wBislgFJPZCjWJV58ly1/4kbTDMLlBvVIaOrdXHtH5rI3OQOrOIDS4kN0BJIbOsDgigozn8zg3r9XpR48rT3H6LkamJYR1lAn3iGs/GPY8ilimjT/Bf2JJYT6kj1CzEL0ftjZrcTQqUX6VGlvY/hPoYXnSvh3MLmOEOaS1w5Fpg/UK4CRRShRSgAcgXOKBAFciIz0VAHAsm1UJykaoSBKk+CnkqPKcNrIgLpOpVAQBpPFCKICYJ5yUOUpYNQwkCAaj5EchFTBNwI6rm1UrKTqUZuEgK4ckWUDXEWKEpBZN39kiq0FxgATbrz+vsuUVsvappBzJhroPUEcly4fLjy/q8vptm549QtXnzfIf53E/+s/8ANcuXfGCDKK5cuTMVAVy5AJlcEC5AGRKiFckDNyNTXLkgeU0YrlyoBQFcuQAFAVy5AEKAFCuQBaoskm6LlykCLly5Af/Z"/>
          <p:cNvSpPr>
            <a:spLocks noChangeAspect="1" noChangeArrowheads="1"/>
          </p:cNvSpPr>
          <p:nvPr/>
        </p:nvSpPr>
        <p:spPr bwMode="auto">
          <a:xfrm>
            <a:off x="15557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nvGrpSpPr>
          <p:cNvPr id="9" name="Group 8"/>
          <p:cNvGrpSpPr/>
          <p:nvPr/>
        </p:nvGrpSpPr>
        <p:grpSpPr>
          <a:xfrm>
            <a:off x="2401480" y="2096825"/>
            <a:ext cx="4507237" cy="1324303"/>
            <a:chOff x="693668" y="2159889"/>
            <a:chExt cx="4507237" cy="1324303"/>
          </a:xfrm>
        </p:grpSpPr>
        <p:sp>
          <p:nvSpPr>
            <p:cNvPr id="3" name="Oval 2"/>
            <p:cNvSpPr/>
            <p:nvPr/>
          </p:nvSpPr>
          <p:spPr>
            <a:xfrm>
              <a:off x="1560786" y="2159889"/>
              <a:ext cx="2617076" cy="1324303"/>
            </a:xfrm>
            <a:prstGeom prst="ellipse">
              <a:avLst/>
            </a:prstGeom>
            <a:solidFill>
              <a:srgbClr val="00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2" name="TextBox 1"/>
            <p:cNvSpPr txBox="1"/>
            <p:nvPr/>
          </p:nvSpPr>
          <p:spPr>
            <a:xfrm>
              <a:off x="693668" y="2325432"/>
              <a:ext cx="4507237" cy="923330"/>
            </a:xfrm>
            <a:prstGeom prst="rect">
              <a:avLst/>
            </a:prstGeom>
            <a:noFill/>
          </p:spPr>
          <p:txBody>
            <a:bodyPr wrap="square" rtlCol="0">
              <a:spAutoFit/>
            </a:bodyPr>
            <a:lstStyle/>
            <a:p>
              <a:r>
                <a:rPr lang="en-GB" sz="5400" dirty="0" smtClean="0">
                  <a:solidFill>
                    <a:srgbClr val="FFFFFF"/>
                  </a:solidFill>
                </a:rPr>
                <a:t>3.5%</a:t>
              </a:r>
              <a:endParaRPr lang="en-GB" sz="5400" dirty="0">
                <a:solidFill>
                  <a:srgbClr val="FFFFFF"/>
                </a:solidFill>
              </a:endParaRPr>
            </a:p>
          </p:txBody>
        </p:sp>
      </p:grpSp>
      <p:sp>
        <p:nvSpPr>
          <p:cNvPr id="4" name="TextBox 3"/>
          <p:cNvSpPr txBox="1"/>
          <p:nvPr/>
        </p:nvSpPr>
        <p:spPr>
          <a:xfrm>
            <a:off x="504487" y="2435817"/>
            <a:ext cx="2511853" cy="646331"/>
          </a:xfrm>
          <a:prstGeom prst="rect">
            <a:avLst/>
          </a:prstGeom>
          <a:noFill/>
        </p:spPr>
        <p:txBody>
          <a:bodyPr wrap="square" rtlCol="0">
            <a:spAutoFit/>
          </a:bodyPr>
          <a:lstStyle/>
          <a:p>
            <a:r>
              <a:rPr lang="en-US" sz="3600" dirty="0" smtClean="0">
                <a:solidFill>
                  <a:srgbClr val="FFFFFF"/>
                </a:solidFill>
              </a:rPr>
              <a:t>2004</a:t>
            </a:r>
            <a:endParaRPr lang="en-US" sz="3600" dirty="0">
              <a:solidFill>
                <a:srgbClr val="FFFFFF"/>
              </a:solidFill>
            </a:endParaRPr>
          </a:p>
        </p:txBody>
      </p:sp>
      <p:sp>
        <p:nvSpPr>
          <p:cNvPr id="6" name="TextBox 5"/>
          <p:cNvSpPr txBox="1"/>
          <p:nvPr/>
        </p:nvSpPr>
        <p:spPr>
          <a:xfrm>
            <a:off x="6416562" y="2466595"/>
            <a:ext cx="3216166" cy="584775"/>
          </a:xfrm>
          <a:prstGeom prst="rect">
            <a:avLst/>
          </a:prstGeom>
          <a:noFill/>
        </p:spPr>
        <p:txBody>
          <a:bodyPr wrap="square" rtlCol="0">
            <a:spAutoFit/>
          </a:bodyPr>
          <a:lstStyle/>
          <a:p>
            <a:r>
              <a:rPr lang="en-US" sz="3200" dirty="0" smtClean="0">
                <a:solidFill>
                  <a:srgbClr val="FFFFFF"/>
                </a:solidFill>
              </a:rPr>
              <a:t>2.4 </a:t>
            </a:r>
            <a:r>
              <a:rPr lang="en-US" sz="3200" dirty="0" err="1" smtClean="0">
                <a:solidFill>
                  <a:srgbClr val="FFFFFF"/>
                </a:solidFill>
              </a:rPr>
              <a:t>miljard</a:t>
            </a:r>
            <a:endParaRPr lang="en-US" sz="3200" dirty="0">
              <a:solidFill>
                <a:srgbClr val="FFFFFF"/>
              </a:solidFill>
            </a:endParaRPr>
          </a:p>
        </p:txBody>
      </p:sp>
      <p:grpSp>
        <p:nvGrpSpPr>
          <p:cNvPr id="10" name="Group 9"/>
          <p:cNvGrpSpPr/>
          <p:nvPr/>
        </p:nvGrpSpPr>
        <p:grpSpPr>
          <a:xfrm>
            <a:off x="472953" y="4619319"/>
            <a:ext cx="9128243" cy="1324303"/>
            <a:chOff x="472953" y="4619313"/>
            <a:chExt cx="9128243" cy="1324303"/>
          </a:xfrm>
        </p:grpSpPr>
        <p:grpSp>
          <p:nvGrpSpPr>
            <p:cNvPr id="25" name="Group 24"/>
            <p:cNvGrpSpPr/>
            <p:nvPr/>
          </p:nvGrpSpPr>
          <p:grpSpPr>
            <a:xfrm>
              <a:off x="2401476" y="4619313"/>
              <a:ext cx="4507237" cy="1324303"/>
              <a:chOff x="693668" y="2159889"/>
              <a:chExt cx="4507237" cy="1324303"/>
            </a:xfrm>
          </p:grpSpPr>
          <p:sp>
            <p:nvSpPr>
              <p:cNvPr id="28" name="Oval 27"/>
              <p:cNvSpPr/>
              <p:nvPr/>
            </p:nvSpPr>
            <p:spPr>
              <a:xfrm>
                <a:off x="1560786" y="2159889"/>
                <a:ext cx="2617076" cy="1324303"/>
              </a:xfrm>
              <a:prstGeom prst="ellipse">
                <a:avLst/>
              </a:prstGeom>
              <a:solidFill>
                <a:srgbClr val="00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FFFFFF"/>
                  </a:solidFill>
                </a:endParaRPr>
              </a:p>
            </p:txBody>
          </p:sp>
          <p:sp>
            <p:nvSpPr>
              <p:cNvPr id="30" name="TextBox 29"/>
              <p:cNvSpPr txBox="1"/>
              <p:nvPr/>
            </p:nvSpPr>
            <p:spPr>
              <a:xfrm>
                <a:off x="693668" y="2325432"/>
                <a:ext cx="4507237" cy="923330"/>
              </a:xfrm>
              <a:prstGeom prst="rect">
                <a:avLst/>
              </a:prstGeom>
              <a:noFill/>
            </p:spPr>
            <p:txBody>
              <a:bodyPr wrap="square" rtlCol="0">
                <a:spAutoFit/>
              </a:bodyPr>
              <a:lstStyle/>
              <a:p>
                <a:r>
                  <a:rPr lang="en-GB" sz="5400" dirty="0" smtClean="0">
                    <a:solidFill>
                      <a:srgbClr val="FFFFFF"/>
                    </a:solidFill>
                  </a:rPr>
                  <a:t>7.0%</a:t>
                </a:r>
                <a:endParaRPr lang="en-GB" sz="5400" dirty="0">
                  <a:solidFill>
                    <a:srgbClr val="FFFFFF"/>
                  </a:solidFill>
                </a:endParaRPr>
              </a:p>
            </p:txBody>
          </p:sp>
        </p:grpSp>
        <p:sp>
          <p:nvSpPr>
            <p:cNvPr id="31" name="TextBox 30"/>
            <p:cNvSpPr txBox="1"/>
            <p:nvPr/>
          </p:nvSpPr>
          <p:spPr>
            <a:xfrm>
              <a:off x="472953" y="4958299"/>
              <a:ext cx="2511853" cy="646331"/>
            </a:xfrm>
            <a:prstGeom prst="rect">
              <a:avLst/>
            </a:prstGeom>
            <a:noFill/>
          </p:spPr>
          <p:txBody>
            <a:bodyPr wrap="square" rtlCol="0">
              <a:spAutoFit/>
            </a:bodyPr>
            <a:lstStyle/>
            <a:p>
              <a:r>
                <a:rPr lang="en-US" sz="3600" dirty="0" smtClean="0">
                  <a:solidFill>
                    <a:srgbClr val="FFFFFF"/>
                  </a:solidFill>
                </a:rPr>
                <a:t>2010</a:t>
              </a:r>
              <a:endParaRPr lang="en-US" sz="3600" dirty="0">
                <a:solidFill>
                  <a:srgbClr val="FFFFFF"/>
                </a:solidFill>
              </a:endParaRPr>
            </a:p>
          </p:txBody>
        </p:sp>
        <p:sp>
          <p:nvSpPr>
            <p:cNvPr id="17" name="TextBox 16"/>
            <p:cNvSpPr txBox="1"/>
            <p:nvPr/>
          </p:nvSpPr>
          <p:spPr>
            <a:xfrm>
              <a:off x="6385030" y="4989077"/>
              <a:ext cx="3216166" cy="584775"/>
            </a:xfrm>
            <a:prstGeom prst="rect">
              <a:avLst/>
            </a:prstGeom>
            <a:noFill/>
          </p:spPr>
          <p:txBody>
            <a:bodyPr wrap="square" rtlCol="0">
              <a:spAutoFit/>
            </a:bodyPr>
            <a:lstStyle/>
            <a:p>
              <a:r>
                <a:rPr lang="en-US" sz="3200" dirty="0">
                  <a:solidFill>
                    <a:srgbClr val="FFFFFF"/>
                  </a:solidFill>
                </a:rPr>
                <a:t>7</a:t>
              </a:r>
              <a:r>
                <a:rPr lang="en-US" sz="3200" dirty="0" smtClean="0">
                  <a:solidFill>
                    <a:srgbClr val="FFFFFF"/>
                  </a:solidFill>
                </a:rPr>
                <a:t>.0 </a:t>
              </a:r>
              <a:r>
                <a:rPr lang="en-US" sz="3200" dirty="0" err="1" smtClean="0">
                  <a:solidFill>
                    <a:srgbClr val="FFFFFF"/>
                  </a:solidFill>
                </a:rPr>
                <a:t>miljard</a:t>
              </a:r>
              <a:endParaRPr lang="en-US" sz="3200" dirty="0">
                <a:solidFill>
                  <a:srgbClr val="FFFFFF"/>
                </a:solidFill>
              </a:endParaRPr>
            </a:p>
          </p:txBody>
        </p:sp>
      </p:grpSp>
    </p:spTree>
    <p:extLst>
      <p:ext uri="{BB962C8B-B14F-4D97-AF65-F5344CB8AC3E}">
        <p14:creationId xmlns:p14="http://schemas.microsoft.com/office/powerpoint/2010/main" val="4276184014"/>
      </p:ext>
    </p:extLst>
  </p:cSld>
  <p:clrMapOvr>
    <a:masterClrMapping/>
  </p:clrMapOvr>
  <p:transition xmlns:p14="http://schemas.microsoft.com/office/powerpoint/2010/main">
    <p:strip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113" y="187325"/>
            <a:ext cx="9023351" cy="1219200"/>
          </a:xfrm>
        </p:spPr>
        <p:txBody>
          <a:bodyPr/>
          <a:lstStyle/>
          <a:p>
            <a:pPr>
              <a:defRPr/>
            </a:pPr>
            <a:r>
              <a:rPr lang="nl-NL" sz="4800" b="1" dirty="0" smtClean="0">
                <a:solidFill>
                  <a:schemeClr val="tx2">
                    <a:lumMod val="40000"/>
                    <a:lumOff val="60000"/>
                  </a:schemeClr>
                </a:solidFill>
              </a:rPr>
              <a:t>Onder- en Overbehandeling</a:t>
            </a:r>
            <a:endParaRPr lang="en-US" sz="4800" b="1" dirty="0">
              <a:solidFill>
                <a:schemeClr val="tx2">
                  <a:lumMod val="40000"/>
                  <a:lumOff val="60000"/>
                </a:schemeClr>
              </a:solidFill>
            </a:endParaRPr>
          </a:p>
        </p:txBody>
      </p:sp>
      <p:grpSp>
        <p:nvGrpSpPr>
          <p:cNvPr id="139267" name="Group 3"/>
          <p:cNvGrpSpPr>
            <a:grpSpLocks/>
          </p:cNvGrpSpPr>
          <p:nvPr/>
        </p:nvGrpSpPr>
        <p:grpSpPr bwMode="auto">
          <a:xfrm>
            <a:off x="752475" y="1295400"/>
            <a:ext cx="8829675" cy="76200"/>
            <a:chOff x="486" y="672"/>
            <a:chExt cx="5562" cy="48"/>
          </a:xfrm>
        </p:grpSpPr>
        <p:sp>
          <p:nvSpPr>
            <p:cNvPr id="6" name="Line 4"/>
            <p:cNvSpPr>
              <a:spLocks noChangeShapeType="1"/>
            </p:cNvSpPr>
            <p:nvPr/>
          </p:nvSpPr>
          <p:spPr bwMode="auto">
            <a:xfrm>
              <a:off x="486" y="672"/>
              <a:ext cx="5562" cy="0"/>
            </a:xfrm>
            <a:prstGeom prst="line">
              <a:avLst/>
            </a:prstGeom>
            <a:noFill/>
            <a:ln w="38100">
              <a:solidFill>
                <a:srgbClr val="6388FF"/>
              </a:solidFill>
              <a:round/>
              <a:headEnd/>
              <a:tailEnd/>
            </a:ln>
            <a:effectLst/>
          </p:spPr>
          <p:txBody>
            <a:bodyPr wrap="none" lIns="92075" tIns="46038" rIns="92075" bIns="46038"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7" name="Line 5"/>
            <p:cNvSpPr>
              <a:spLocks noChangeShapeType="1"/>
            </p:cNvSpPr>
            <p:nvPr/>
          </p:nvSpPr>
          <p:spPr bwMode="auto">
            <a:xfrm>
              <a:off x="486" y="720"/>
              <a:ext cx="5562" cy="0"/>
            </a:xfrm>
            <a:prstGeom prst="line">
              <a:avLst/>
            </a:prstGeom>
            <a:noFill/>
            <a:ln w="38100">
              <a:solidFill>
                <a:srgbClr val="FF8DFF"/>
              </a:solidFill>
              <a:round/>
              <a:headEnd/>
              <a:tailEnd/>
            </a:ln>
            <a:effectLst/>
          </p:spPr>
          <p:txBody>
            <a:bodyPr wrap="none" lIns="92075" tIns="46038" rIns="92075" bIns="46038" anchor="ctr"/>
            <a:lstStyle/>
            <a:p>
              <a:pPr>
                <a:defRPr/>
              </a:pPr>
              <a:endParaRPr lang="en-US">
                <a:solidFill>
                  <a:srgbClr val="FFFFFF"/>
                </a:solidFill>
                <a:effectLst>
                  <a:outerShdw blurRad="38100" dist="38100" dir="2700000" algn="tl">
                    <a:srgbClr val="000000">
                      <a:alpha val="43137"/>
                    </a:srgbClr>
                  </a:outerShdw>
                </a:effectLst>
              </a:endParaRPr>
            </a:p>
          </p:txBody>
        </p:sp>
      </p:grpSp>
      <p:graphicFrame>
        <p:nvGraphicFramePr>
          <p:cNvPr id="2" name="Diagram 1"/>
          <p:cNvGraphicFramePr/>
          <p:nvPr>
            <p:extLst>
              <p:ext uri="{D42A27DB-BD31-4B8C-83A1-F6EECF244321}">
                <p14:modId xmlns:p14="http://schemas.microsoft.com/office/powerpoint/2010/main" val="498650855"/>
              </p:ext>
            </p:extLst>
          </p:nvPr>
        </p:nvGraphicFramePr>
        <p:xfrm>
          <a:off x="589522" y="1872654"/>
          <a:ext cx="9005749"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3057745"/>
      </p:ext>
    </p:extLst>
  </p:cSld>
  <p:clrMapOvr>
    <a:masterClrMapping/>
  </p:clrMapOvr>
  <p:transition xmlns:p14="http://schemas.microsoft.com/office/powerpoint/2010/main">
    <p:strips/>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9747" name="Group 3"/>
          <p:cNvGrpSpPr>
            <a:grpSpLocks/>
          </p:cNvGrpSpPr>
          <p:nvPr/>
        </p:nvGrpSpPr>
        <p:grpSpPr bwMode="auto">
          <a:xfrm>
            <a:off x="768743" y="1691962"/>
            <a:ext cx="8829675" cy="76200"/>
            <a:chOff x="486" y="672"/>
            <a:chExt cx="5562" cy="48"/>
          </a:xfrm>
        </p:grpSpPr>
        <p:sp>
          <p:nvSpPr>
            <p:cNvPr id="799748" name="Line 4"/>
            <p:cNvSpPr>
              <a:spLocks noChangeShapeType="1"/>
            </p:cNvSpPr>
            <p:nvPr/>
          </p:nvSpPr>
          <p:spPr bwMode="auto">
            <a:xfrm>
              <a:off x="486" y="672"/>
              <a:ext cx="5562" cy="0"/>
            </a:xfrm>
            <a:prstGeom prst="line">
              <a:avLst/>
            </a:prstGeom>
            <a:noFill/>
            <a:ln w="38100">
              <a:solidFill>
                <a:srgbClr val="6388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nSpc>
                  <a:spcPct val="90000"/>
                </a:lnSpc>
              </a:pPr>
              <a:endParaRPr lang="en-GB" sz="3200" b="0">
                <a:solidFill>
                  <a:srgbClr val="FFFFFF"/>
                </a:solidFill>
                <a:latin typeface="Arial"/>
                <a:cs typeface="Arial"/>
              </a:endParaRPr>
            </a:p>
          </p:txBody>
        </p:sp>
        <p:sp>
          <p:nvSpPr>
            <p:cNvPr id="799749" name="Line 5"/>
            <p:cNvSpPr>
              <a:spLocks noChangeShapeType="1"/>
            </p:cNvSpPr>
            <p:nvPr/>
          </p:nvSpPr>
          <p:spPr bwMode="auto">
            <a:xfrm>
              <a:off x="486" y="720"/>
              <a:ext cx="5562" cy="0"/>
            </a:xfrm>
            <a:prstGeom prst="line">
              <a:avLst/>
            </a:prstGeom>
            <a:noFill/>
            <a:ln w="38100">
              <a:solidFill>
                <a:srgbClr val="FF8D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nSpc>
                  <a:spcPct val="90000"/>
                </a:lnSpc>
              </a:pPr>
              <a:endParaRPr lang="en-GB" sz="3200" b="0">
                <a:solidFill>
                  <a:srgbClr val="FFFFFF"/>
                </a:solidFill>
                <a:latin typeface="Arial"/>
                <a:cs typeface="Arial"/>
              </a:endParaRPr>
            </a:p>
          </p:txBody>
        </p:sp>
      </p:grpSp>
      <p:sp>
        <p:nvSpPr>
          <p:cNvPr id="50" name="Rectangle 2"/>
          <p:cNvSpPr>
            <a:spLocks noChangeArrowheads="1"/>
          </p:cNvSpPr>
          <p:nvPr/>
        </p:nvSpPr>
        <p:spPr bwMode="auto">
          <a:xfrm>
            <a:off x="5975743" y="291200"/>
            <a:ext cx="4176464" cy="1219200"/>
          </a:xfrm>
          <a:prstGeom prst="rect">
            <a:avLst/>
          </a:prstGeom>
          <a:noFill/>
          <a:ln>
            <a:noFill/>
          </a:ln>
          <a:effectLst>
            <a:outerShdw dist="107763" dir="189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p>
            <a:pPr eaLnBrk="1" hangingPunct="1">
              <a:lnSpc>
                <a:spcPct val="90000"/>
              </a:lnSpc>
              <a:spcBef>
                <a:spcPct val="0"/>
              </a:spcBef>
            </a:pPr>
            <a:endParaRPr lang="es-ES" sz="3600" i="1" dirty="0">
              <a:solidFill>
                <a:srgbClr val="FFFFFF"/>
              </a:solidFill>
              <a:latin typeface="Arial"/>
              <a:cs typeface="Arial"/>
            </a:endParaRPr>
          </a:p>
        </p:txBody>
      </p:sp>
      <p:sp>
        <p:nvSpPr>
          <p:cNvPr id="10" name="Rectangle 9"/>
          <p:cNvSpPr/>
          <p:nvPr/>
        </p:nvSpPr>
        <p:spPr>
          <a:xfrm>
            <a:off x="531773" y="788097"/>
            <a:ext cx="9159785" cy="523220"/>
          </a:xfrm>
          <a:prstGeom prst="rect">
            <a:avLst/>
          </a:prstGeom>
        </p:spPr>
        <p:txBody>
          <a:bodyPr wrap="square">
            <a:spAutoFit/>
          </a:bodyPr>
          <a:lstStyle/>
          <a:p>
            <a:pPr>
              <a:defRPr/>
            </a:pPr>
            <a:r>
              <a:rPr lang="nl-NL" dirty="0" smtClean="0">
                <a:solidFill>
                  <a:srgbClr val="FFF3BF"/>
                </a:solidFill>
                <a:effectLst>
                  <a:outerShdw blurRad="38100" dist="38100" dir="2700000" algn="tl">
                    <a:srgbClr val="000000"/>
                  </a:outerShdw>
                </a:effectLst>
              </a:rPr>
              <a:t>Angst/Depressie behandeling: </a:t>
            </a:r>
            <a:r>
              <a:rPr lang="nl-NL" dirty="0">
                <a:solidFill>
                  <a:srgbClr val="FFF3BF"/>
                </a:solidFill>
                <a:effectLst>
                  <a:outerShdw blurRad="38100" dist="38100" dir="2700000" algn="tl">
                    <a:srgbClr val="000000"/>
                  </a:outerShdw>
                </a:effectLst>
              </a:rPr>
              <a:t>a</a:t>
            </a:r>
            <a:r>
              <a:rPr lang="nl-NL" dirty="0" smtClean="0">
                <a:solidFill>
                  <a:srgbClr val="FFF3BF"/>
                </a:solidFill>
                <a:effectLst>
                  <a:outerShdw blurRad="38100" dist="38100" dir="2700000" algn="tl">
                    <a:srgbClr val="000000"/>
                  </a:outerShdw>
                </a:effectLst>
              </a:rPr>
              <a:t>anbod gedreven</a:t>
            </a:r>
            <a:endParaRPr lang="nl-NL" dirty="0">
              <a:solidFill>
                <a:srgbClr val="FFF3BF"/>
              </a:solidFill>
              <a:effectLst>
                <a:outerShdw blurRad="38100" dist="38100" dir="2700000" algn="tl">
                  <a:srgbClr val="000000"/>
                </a:outerShdw>
              </a:effectLst>
            </a:endParaRPr>
          </a:p>
        </p:txBody>
      </p:sp>
      <p:sp>
        <p:nvSpPr>
          <p:cNvPr id="2" name="AutoShape 2" descr="Afbeeldingsresultaat voor preconceptions"/>
          <p:cNvSpPr>
            <a:spLocks noChangeAspect="1" noChangeArrowheads="1"/>
          </p:cNvSpPr>
          <p:nvPr/>
        </p:nvSpPr>
        <p:spPr bwMode="auto">
          <a:xfrm>
            <a:off x="15557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a:xfrm>
            <a:off x="1698935" y="2109151"/>
            <a:ext cx="3661370" cy="4070932"/>
          </a:xfrm>
          <a:prstGeom prst="rect">
            <a:avLst/>
          </a:prstGeom>
        </p:spPr>
      </p:pic>
      <p:pic>
        <p:nvPicPr>
          <p:cNvPr id="12" name="Picture 11"/>
          <p:cNvPicPr/>
          <p:nvPr/>
        </p:nvPicPr>
        <p:blipFill>
          <a:blip r:embed="rId4">
            <a:extLst>
              <a:ext uri="{28A0092B-C50C-407E-A947-70E740481C1C}">
                <a14:useLocalDpi xmlns:a14="http://schemas.microsoft.com/office/drawing/2010/main" val="0"/>
              </a:ext>
            </a:extLst>
          </a:blip>
          <a:stretch>
            <a:fillRect/>
          </a:stretch>
        </p:blipFill>
        <p:spPr>
          <a:xfrm>
            <a:off x="5784663" y="2109151"/>
            <a:ext cx="2917934" cy="2510146"/>
          </a:xfrm>
          <a:prstGeom prst="rect">
            <a:avLst/>
          </a:prstGeom>
        </p:spPr>
      </p:pic>
    </p:spTree>
    <p:extLst>
      <p:ext uri="{BB962C8B-B14F-4D97-AF65-F5344CB8AC3E}">
        <p14:creationId xmlns:p14="http://schemas.microsoft.com/office/powerpoint/2010/main" val="3347086661"/>
      </p:ext>
    </p:extLst>
  </p:cSld>
  <p:clrMapOvr>
    <a:masterClrMapping/>
  </p:clrMapOvr>
  <p:transition xmlns:p14="http://schemas.microsoft.com/office/powerpoint/2010/main">
    <p:strips/>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530225" y="299148"/>
            <a:ext cx="9286875" cy="914400"/>
          </a:xfrm>
          <a:prstGeom prst="rect">
            <a:avLst/>
          </a:prstGeom>
          <a:noFill/>
          <a:ln w="9525">
            <a:noFill/>
            <a:miter lim="800000"/>
            <a:headEnd/>
            <a:tailEnd/>
          </a:ln>
          <a:effectLst>
            <a:outerShdw dist="35921" dir="2700000" algn="ctr" rotWithShape="0">
              <a:schemeClr val="bg2"/>
            </a:outerShdw>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a:lnSpc>
                <a:spcPct val="90000"/>
              </a:lnSpc>
            </a:pPr>
            <a:r>
              <a:rPr lang="nl-NL" sz="4800" kern="0" dirty="0" smtClean="0">
                <a:solidFill>
                  <a:srgbClr val="FFF3BF"/>
                </a:solidFill>
              </a:rPr>
              <a:t>1 FACT Team (8-9 FTE)</a:t>
            </a:r>
            <a:endParaRPr lang="en-GB" sz="2800" kern="0" dirty="0">
              <a:solidFill>
                <a:srgbClr val="FFEC99"/>
              </a:solidFill>
            </a:endParaRPr>
          </a:p>
        </p:txBody>
      </p:sp>
      <p:grpSp>
        <p:nvGrpSpPr>
          <p:cNvPr id="6" name="Group 3"/>
          <p:cNvGrpSpPr>
            <a:grpSpLocks/>
          </p:cNvGrpSpPr>
          <p:nvPr/>
        </p:nvGrpSpPr>
        <p:grpSpPr bwMode="auto">
          <a:xfrm>
            <a:off x="733757" y="1389726"/>
            <a:ext cx="8829675" cy="76200"/>
            <a:chOff x="486" y="672"/>
            <a:chExt cx="5562" cy="48"/>
          </a:xfrm>
        </p:grpSpPr>
        <p:sp>
          <p:nvSpPr>
            <p:cNvPr id="7" name="Line 4"/>
            <p:cNvSpPr>
              <a:spLocks noChangeShapeType="1"/>
            </p:cNvSpPr>
            <p:nvPr/>
          </p:nvSpPr>
          <p:spPr bwMode="auto">
            <a:xfrm>
              <a:off x="486" y="672"/>
              <a:ext cx="5562" cy="0"/>
            </a:xfrm>
            <a:prstGeom prst="line">
              <a:avLst/>
            </a:prstGeom>
            <a:noFill/>
            <a:ln w="38100">
              <a:solidFill>
                <a:srgbClr val="6388FF"/>
              </a:solidFill>
              <a:round/>
              <a:headEnd/>
              <a:tailEnd/>
            </a:ln>
            <a:effectLst/>
          </p:spPr>
          <p:txBody>
            <a:bodyPr wrap="none" lIns="92075" tIns="46038" rIns="92075" bIns="46038" anchor="ctr"/>
            <a:lstStyle/>
            <a:p>
              <a:pPr eaLnBrk="1" hangingPunct="1">
                <a:defRPr/>
              </a:pPr>
              <a:endParaRPr lang="nl-NL" b="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Line 5"/>
            <p:cNvSpPr>
              <a:spLocks noChangeShapeType="1"/>
            </p:cNvSpPr>
            <p:nvPr/>
          </p:nvSpPr>
          <p:spPr bwMode="auto">
            <a:xfrm>
              <a:off x="486" y="720"/>
              <a:ext cx="5562" cy="0"/>
            </a:xfrm>
            <a:prstGeom prst="line">
              <a:avLst/>
            </a:prstGeom>
            <a:noFill/>
            <a:ln w="38100">
              <a:solidFill>
                <a:srgbClr val="FF8DFF"/>
              </a:solidFill>
              <a:round/>
              <a:headEnd/>
              <a:tailEnd/>
            </a:ln>
            <a:effectLst/>
          </p:spPr>
          <p:txBody>
            <a:bodyPr wrap="none" lIns="92075" tIns="46038" rIns="92075" bIns="46038" anchor="ctr"/>
            <a:lstStyle/>
            <a:p>
              <a:pPr eaLnBrk="1" hangingPunct="1">
                <a:defRPr/>
              </a:pPr>
              <a:endParaRPr lang="nl-NL" b="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575" y="2621232"/>
            <a:ext cx="3868288" cy="3868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304" y="2621232"/>
            <a:ext cx="3868288" cy="3868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79675" y="1760559"/>
            <a:ext cx="5131558" cy="646331"/>
          </a:xfrm>
          <a:prstGeom prst="rect">
            <a:avLst/>
          </a:prstGeom>
          <a:noFill/>
        </p:spPr>
        <p:txBody>
          <a:bodyPr wrap="square" rtlCol="0">
            <a:spAutoFit/>
          </a:bodyPr>
          <a:lstStyle/>
          <a:p>
            <a:r>
              <a:rPr lang="nl-NL" sz="3600" dirty="0" smtClean="0"/>
              <a:t>40-50.000 </a:t>
            </a:r>
            <a:r>
              <a:rPr lang="nl-NL" sz="3600" dirty="0" err="1" smtClean="0"/>
              <a:t>population</a:t>
            </a:r>
            <a:endParaRPr lang="nl-NL" sz="3600" dirty="0"/>
          </a:p>
        </p:txBody>
      </p:sp>
    </p:spTree>
    <p:extLst>
      <p:ext uri="{BB962C8B-B14F-4D97-AF65-F5344CB8AC3E}">
        <p14:creationId xmlns:p14="http://schemas.microsoft.com/office/powerpoint/2010/main" val="3603942451"/>
      </p:ext>
    </p:extLst>
  </p:cSld>
  <p:clrMapOvr>
    <a:masterClrMapping/>
  </p:clrMapOvr>
  <p:transition xmlns:p14="http://schemas.microsoft.com/office/powerpoint/2010/main">
    <p:strips/>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5677" y="13157"/>
            <a:ext cx="9367793" cy="1219200"/>
          </a:xfrm>
        </p:spPr>
        <p:txBody>
          <a:bodyPr/>
          <a:lstStyle/>
          <a:p>
            <a:pPr>
              <a:defRPr/>
            </a:pPr>
            <a:r>
              <a:rPr lang="nl-NL" b="1" dirty="0" err="1" smtClean="0">
                <a:solidFill>
                  <a:schemeClr val="tx2">
                    <a:lumMod val="40000"/>
                    <a:lumOff val="60000"/>
                  </a:schemeClr>
                </a:solidFill>
              </a:rPr>
              <a:t>Reducing</a:t>
            </a:r>
            <a:r>
              <a:rPr lang="nl-NL" b="1" dirty="0" smtClean="0">
                <a:solidFill>
                  <a:schemeClr val="tx2">
                    <a:lumMod val="40000"/>
                    <a:lumOff val="60000"/>
                  </a:schemeClr>
                </a:solidFill>
              </a:rPr>
              <a:t> </a:t>
            </a:r>
            <a:r>
              <a:rPr lang="nl-NL" b="1" dirty="0" err="1" smtClean="0">
                <a:solidFill>
                  <a:schemeClr val="tx2">
                    <a:lumMod val="40000"/>
                    <a:lumOff val="60000"/>
                  </a:schemeClr>
                </a:solidFill>
              </a:rPr>
              <a:t>Costs</a:t>
            </a:r>
            <a:endParaRPr lang="en-US" b="1" dirty="0">
              <a:solidFill>
                <a:schemeClr val="tx2">
                  <a:lumMod val="40000"/>
                  <a:lumOff val="60000"/>
                </a:schemeClr>
              </a:solidFill>
            </a:endParaRPr>
          </a:p>
        </p:txBody>
      </p:sp>
      <p:grpSp>
        <p:nvGrpSpPr>
          <p:cNvPr id="139267" name="Group 3"/>
          <p:cNvGrpSpPr>
            <a:grpSpLocks/>
          </p:cNvGrpSpPr>
          <p:nvPr/>
        </p:nvGrpSpPr>
        <p:grpSpPr bwMode="auto">
          <a:xfrm>
            <a:off x="752475" y="1135746"/>
            <a:ext cx="8829675" cy="76200"/>
            <a:chOff x="486" y="672"/>
            <a:chExt cx="5562" cy="48"/>
          </a:xfrm>
        </p:grpSpPr>
        <p:sp>
          <p:nvSpPr>
            <p:cNvPr id="6" name="Line 4"/>
            <p:cNvSpPr>
              <a:spLocks noChangeShapeType="1"/>
            </p:cNvSpPr>
            <p:nvPr/>
          </p:nvSpPr>
          <p:spPr bwMode="auto">
            <a:xfrm>
              <a:off x="486" y="672"/>
              <a:ext cx="5562" cy="0"/>
            </a:xfrm>
            <a:prstGeom prst="line">
              <a:avLst/>
            </a:prstGeom>
            <a:noFill/>
            <a:ln w="38100">
              <a:solidFill>
                <a:srgbClr val="6388FF"/>
              </a:solidFill>
              <a:round/>
              <a:headEnd/>
              <a:tailEnd/>
            </a:ln>
            <a:effectLst/>
          </p:spPr>
          <p:txBody>
            <a:bodyPr wrap="none" lIns="92075" tIns="46038" rIns="92075" bIns="46038"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7" name="Line 5"/>
            <p:cNvSpPr>
              <a:spLocks noChangeShapeType="1"/>
            </p:cNvSpPr>
            <p:nvPr/>
          </p:nvSpPr>
          <p:spPr bwMode="auto">
            <a:xfrm>
              <a:off x="486" y="720"/>
              <a:ext cx="5562" cy="0"/>
            </a:xfrm>
            <a:prstGeom prst="line">
              <a:avLst/>
            </a:prstGeom>
            <a:noFill/>
            <a:ln w="38100">
              <a:solidFill>
                <a:srgbClr val="FF8DFF"/>
              </a:solidFill>
              <a:round/>
              <a:headEnd/>
              <a:tailEnd/>
            </a:ln>
            <a:effectLst/>
          </p:spPr>
          <p:txBody>
            <a:bodyPr wrap="none" lIns="92075" tIns="46038" rIns="92075" bIns="46038" anchor="ctr"/>
            <a:lstStyle/>
            <a:p>
              <a:pPr>
                <a:defRPr/>
              </a:pPr>
              <a:endParaRPr lang="en-US">
                <a:solidFill>
                  <a:srgbClr val="FFFFFF"/>
                </a:solidFill>
                <a:effectLst>
                  <a:outerShdw blurRad="38100" dist="38100" dir="2700000" algn="tl">
                    <a:srgbClr val="000000">
                      <a:alpha val="43137"/>
                    </a:srgbClr>
                  </a:outerShdw>
                </a:effectLst>
              </a:endParaRPr>
            </a:p>
          </p:txBody>
        </p:sp>
      </p:grpSp>
      <p:pic>
        <p:nvPicPr>
          <p:cNvPr id="335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532" y="1371604"/>
            <a:ext cx="8677275" cy="530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cap="flat" cmpd="sng" algn="ctr">
                <a:solidFill>
                  <a:srgbClr val="FFFF00"/>
                </a:solidFill>
                <a:prstDash val="solid"/>
                <a:miter lim="800000"/>
                <a:headEnd type="none" w="med" len="med"/>
                <a:tailEnd type="none" w="med" len="me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1350" y="1903949"/>
            <a:ext cx="6165537" cy="4182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7902776"/>
      </p:ext>
    </p:extLst>
  </p:cSld>
  <p:clrMapOvr>
    <a:masterClrMapping/>
  </p:clrMapOvr>
  <p:transition xmlns:p14="http://schemas.microsoft.com/office/powerpoint/2010/main">
    <p:strip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2"/>
          <p:cNvSpPr>
            <a:spLocks noGrp="1" noChangeArrowheads="1"/>
          </p:cNvSpPr>
          <p:nvPr>
            <p:ph type="title" idx="4294967295"/>
          </p:nvPr>
        </p:nvSpPr>
        <p:spPr>
          <a:xfrm>
            <a:off x="805212" y="441280"/>
            <a:ext cx="8738928" cy="914400"/>
          </a:xfrm>
          <a:effectLst>
            <a:outerShdw dist="35921" dir="2700000" algn="ctr" rotWithShape="0">
              <a:schemeClr val="bg2"/>
            </a:outerShdw>
          </a:effectLst>
        </p:spPr>
        <p:txBody>
          <a:bodyPr/>
          <a:lstStyle/>
          <a:p>
            <a:pPr>
              <a:lnSpc>
                <a:spcPct val="90000"/>
              </a:lnSpc>
            </a:pPr>
            <a:r>
              <a:rPr lang="nl-NL" dirty="0"/>
              <a:t>Professionals over de gevolgen van marktwerking</a:t>
            </a:r>
            <a:endParaRPr lang="en-GB" b="1" dirty="0">
              <a:solidFill>
                <a:srgbClr val="FFEC99"/>
              </a:solidFill>
            </a:endParaRPr>
          </a:p>
        </p:txBody>
      </p:sp>
      <p:grpSp>
        <p:nvGrpSpPr>
          <p:cNvPr id="36" name="Group 3"/>
          <p:cNvGrpSpPr>
            <a:grpSpLocks/>
          </p:cNvGrpSpPr>
          <p:nvPr/>
        </p:nvGrpSpPr>
        <p:grpSpPr bwMode="auto">
          <a:xfrm>
            <a:off x="790466" y="1598442"/>
            <a:ext cx="8829675" cy="76200"/>
            <a:chOff x="486" y="672"/>
            <a:chExt cx="5562" cy="48"/>
          </a:xfrm>
        </p:grpSpPr>
        <p:sp>
          <p:nvSpPr>
            <p:cNvPr id="37" name="Line 4"/>
            <p:cNvSpPr>
              <a:spLocks noChangeShapeType="1"/>
            </p:cNvSpPr>
            <p:nvPr/>
          </p:nvSpPr>
          <p:spPr bwMode="auto">
            <a:xfrm>
              <a:off x="486" y="672"/>
              <a:ext cx="5562" cy="0"/>
            </a:xfrm>
            <a:prstGeom prst="line">
              <a:avLst/>
            </a:prstGeom>
            <a:noFill/>
            <a:ln w="38100">
              <a:solidFill>
                <a:srgbClr val="6388FF"/>
              </a:solidFill>
              <a:round/>
              <a:headEnd/>
              <a:tailEnd/>
            </a:ln>
            <a:effectLst/>
          </p:spPr>
          <p:txBody>
            <a:bodyPr wrap="none" lIns="92075" tIns="46038" rIns="92075" bIns="46038" anchor="ctr"/>
            <a:lstStyle/>
            <a:p>
              <a:pPr eaLnBrk="1" hangingPunct="1">
                <a:defRPr/>
              </a:pPr>
              <a:endParaRPr lang="nl-NL">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38" name="Line 5"/>
            <p:cNvSpPr>
              <a:spLocks noChangeShapeType="1"/>
            </p:cNvSpPr>
            <p:nvPr/>
          </p:nvSpPr>
          <p:spPr bwMode="auto">
            <a:xfrm>
              <a:off x="486" y="720"/>
              <a:ext cx="5562" cy="0"/>
            </a:xfrm>
            <a:prstGeom prst="line">
              <a:avLst/>
            </a:prstGeom>
            <a:noFill/>
            <a:ln w="38100">
              <a:solidFill>
                <a:srgbClr val="FF8DFF"/>
              </a:solidFill>
              <a:round/>
              <a:headEnd/>
              <a:tailEnd/>
            </a:ln>
            <a:effectLst/>
          </p:spPr>
          <p:txBody>
            <a:bodyPr wrap="none" lIns="92075" tIns="46038" rIns="92075" bIns="46038" anchor="ctr"/>
            <a:lstStyle/>
            <a:p>
              <a:pPr eaLnBrk="1" hangingPunct="1">
                <a:defRPr/>
              </a:pPr>
              <a:endParaRPr lang="nl-NL">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39" name="AutoShape 2" descr="Afbeeldingsresultaat voor one size does not fit al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rgbClr val="FFFFFF"/>
              </a:solidFill>
            </a:endParaRPr>
          </a:p>
        </p:txBody>
      </p:sp>
      <p:sp>
        <p:nvSpPr>
          <p:cNvPr id="2" name="AutoShape 2" descr="Afbeeldingsresultaat voor bonai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hangingPunct="1"/>
            <a:endParaRPr lang="en-GB" b="0">
              <a:solidFill>
                <a:srgbClr val="FFFFFF"/>
              </a:solidFill>
              <a:latin typeface="Arial" pitchFamily="34" charset="0"/>
              <a:cs typeface="Arial" pitchFamily="34" charset="0"/>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687" y="2387292"/>
            <a:ext cx="8923337"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652" y="6482688"/>
            <a:ext cx="6946710" cy="369332"/>
          </a:xfrm>
          <a:prstGeom prst="rect">
            <a:avLst/>
          </a:prstGeom>
          <a:noFill/>
        </p:spPr>
        <p:txBody>
          <a:bodyPr wrap="square" rtlCol="0">
            <a:spAutoFit/>
          </a:bodyPr>
          <a:lstStyle/>
          <a:p>
            <a:pPr algn="l" eaLnBrk="1" hangingPunct="1"/>
            <a:r>
              <a:rPr lang="nl-NL" sz="1800" b="0" i="1" dirty="0">
                <a:solidFill>
                  <a:srgbClr val="FFFFFF"/>
                </a:solidFill>
                <a:latin typeface="Arial" pitchFamily="34" charset="0"/>
                <a:cs typeface="Arial" pitchFamily="34" charset="0"/>
              </a:rPr>
              <a:t>Nienke van Sambeek, Evelien Tonkens &amp; Christian </a:t>
            </a:r>
            <a:r>
              <a:rPr lang="nl-NL" sz="1800" b="0" i="1" dirty="0" err="1" smtClean="0">
                <a:solidFill>
                  <a:srgbClr val="FFFFFF"/>
                </a:solidFill>
                <a:latin typeface="Arial" pitchFamily="34" charset="0"/>
                <a:cs typeface="Arial" pitchFamily="34" charset="0"/>
              </a:rPr>
              <a:t>Bröer</a:t>
            </a:r>
            <a:r>
              <a:rPr lang="nl-NL" sz="1800" b="0" i="1" dirty="0" smtClean="0">
                <a:solidFill>
                  <a:srgbClr val="FFFFFF"/>
                </a:solidFill>
                <a:latin typeface="Arial" pitchFamily="34" charset="0"/>
                <a:cs typeface="Arial" pitchFamily="34" charset="0"/>
              </a:rPr>
              <a:t>, 2011</a:t>
            </a:r>
            <a:endParaRPr lang="en-GB" sz="1800" b="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590060847"/>
      </p:ext>
    </p:extLst>
  </p:cSld>
  <p:clrMapOvr>
    <a:masterClrMapping/>
  </p:clrMapOvr>
  <p:transition xmlns:p14="http://schemas.microsoft.com/office/powerpoint/2010/main">
    <p:strips/>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xfrm>
            <a:off x="2220271" y="87500"/>
            <a:ext cx="6268641" cy="1003300"/>
          </a:xfrm>
        </p:spPr>
        <p:txBody>
          <a:bodyPr/>
          <a:lstStyle/>
          <a:p>
            <a:pPr algn="ctr" eaLnBrk="1" hangingPunct="1">
              <a:defRPr/>
            </a:pPr>
            <a:r>
              <a:rPr lang="en-US" dirty="0"/>
              <a:t>M</a:t>
            </a:r>
            <a:r>
              <a:rPr lang="en-US" dirty="0" smtClean="0"/>
              <a:t>obile Health (mHealth)</a:t>
            </a:r>
          </a:p>
        </p:txBody>
      </p:sp>
      <p:pic>
        <p:nvPicPr>
          <p:cNvPr id="9" name="Afbeelding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5734" y="102164"/>
            <a:ext cx="9152338" cy="6673948"/>
          </a:xfrm>
          <a:prstGeom prst="rect">
            <a:avLst/>
          </a:prstGeom>
        </p:spPr>
      </p:pic>
      <p:pic>
        <p:nvPicPr>
          <p:cNvPr id="11" name="Picture 10"/>
          <p:cNvPicPr>
            <a:picLocks noChangeAspect="1"/>
          </p:cNvPicPr>
          <p:nvPr/>
        </p:nvPicPr>
        <p:blipFill>
          <a:blip r:embed="rId4"/>
          <a:stretch>
            <a:fillRect/>
          </a:stretch>
        </p:blipFill>
        <p:spPr>
          <a:xfrm>
            <a:off x="1528490" y="473124"/>
            <a:ext cx="1907686" cy="2788690"/>
          </a:xfrm>
          <a:prstGeom prst="rect">
            <a:avLst/>
          </a:prstGeom>
        </p:spPr>
      </p:pic>
      <p:pic>
        <p:nvPicPr>
          <p:cNvPr id="12" name="Picture 11"/>
          <p:cNvPicPr>
            <a:picLocks noChangeAspect="1"/>
          </p:cNvPicPr>
          <p:nvPr/>
        </p:nvPicPr>
        <p:blipFill>
          <a:blip r:embed="rId5"/>
          <a:stretch>
            <a:fillRect/>
          </a:stretch>
        </p:blipFill>
        <p:spPr>
          <a:xfrm>
            <a:off x="3882384" y="2207714"/>
            <a:ext cx="3022600" cy="1054100"/>
          </a:xfrm>
          <a:prstGeom prst="rect">
            <a:avLst/>
          </a:prstGeom>
        </p:spPr>
      </p:pic>
      <p:pic>
        <p:nvPicPr>
          <p:cNvPr id="14" name="Afbeelding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4984" y="360473"/>
            <a:ext cx="2011948" cy="1244534"/>
          </a:xfrm>
          <a:prstGeom prst="rect">
            <a:avLst/>
          </a:prstGeom>
          <a:solidFill>
            <a:schemeClr val="bg2"/>
          </a:solidFill>
        </p:spPr>
      </p:pic>
      <p:pic>
        <p:nvPicPr>
          <p:cNvPr id="15" name="Picture 14"/>
          <p:cNvPicPr>
            <a:picLocks noChangeAspect="1"/>
          </p:cNvPicPr>
          <p:nvPr/>
        </p:nvPicPr>
        <p:blipFill>
          <a:blip r:embed="rId7"/>
          <a:stretch>
            <a:fillRect/>
          </a:stretch>
        </p:blipFill>
        <p:spPr>
          <a:xfrm>
            <a:off x="5012898" y="4890277"/>
            <a:ext cx="4091588" cy="836237"/>
          </a:xfrm>
          <a:prstGeom prst="rect">
            <a:avLst/>
          </a:prstGeom>
        </p:spPr>
      </p:pic>
      <p:pic>
        <p:nvPicPr>
          <p:cNvPr id="16" name="Picture 15"/>
          <p:cNvPicPr>
            <a:picLocks noChangeAspect="1"/>
          </p:cNvPicPr>
          <p:nvPr/>
        </p:nvPicPr>
        <p:blipFill>
          <a:blip r:embed="rId8"/>
          <a:stretch>
            <a:fillRect/>
          </a:stretch>
        </p:blipFill>
        <p:spPr>
          <a:xfrm>
            <a:off x="7122202" y="1951492"/>
            <a:ext cx="1982285" cy="2795427"/>
          </a:xfrm>
          <a:prstGeom prst="rect">
            <a:avLst/>
          </a:prstGeom>
        </p:spPr>
      </p:pic>
      <p:pic>
        <p:nvPicPr>
          <p:cNvPr id="17" name="Picture 16"/>
          <p:cNvPicPr>
            <a:picLocks noChangeAspect="1"/>
          </p:cNvPicPr>
          <p:nvPr/>
        </p:nvPicPr>
        <p:blipFill>
          <a:blip r:embed="rId9"/>
          <a:stretch>
            <a:fillRect/>
          </a:stretch>
        </p:blipFill>
        <p:spPr>
          <a:xfrm>
            <a:off x="3914133" y="848564"/>
            <a:ext cx="2512894" cy="858314"/>
          </a:xfrm>
          <a:prstGeom prst="rect">
            <a:avLst/>
          </a:prstGeom>
        </p:spPr>
      </p:pic>
      <p:pic>
        <p:nvPicPr>
          <p:cNvPr id="18" name="Picture 17"/>
          <p:cNvPicPr>
            <a:picLocks noChangeAspect="1"/>
          </p:cNvPicPr>
          <p:nvPr/>
        </p:nvPicPr>
        <p:blipFill>
          <a:blip r:embed="rId10"/>
          <a:stretch>
            <a:fillRect/>
          </a:stretch>
        </p:blipFill>
        <p:spPr>
          <a:xfrm>
            <a:off x="2717197" y="4767287"/>
            <a:ext cx="1524000" cy="1524000"/>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48435" y="3619930"/>
            <a:ext cx="3905250"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7252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
          <p:cNvGrpSpPr>
            <a:grpSpLocks/>
          </p:cNvGrpSpPr>
          <p:nvPr/>
        </p:nvGrpSpPr>
        <p:grpSpPr bwMode="auto">
          <a:xfrm>
            <a:off x="790466" y="1871402"/>
            <a:ext cx="8829675" cy="76200"/>
            <a:chOff x="486" y="672"/>
            <a:chExt cx="5562" cy="48"/>
          </a:xfrm>
        </p:grpSpPr>
        <p:sp>
          <p:nvSpPr>
            <p:cNvPr id="37" name="Line 4"/>
            <p:cNvSpPr>
              <a:spLocks noChangeShapeType="1"/>
            </p:cNvSpPr>
            <p:nvPr/>
          </p:nvSpPr>
          <p:spPr bwMode="auto">
            <a:xfrm>
              <a:off x="486" y="672"/>
              <a:ext cx="5562" cy="0"/>
            </a:xfrm>
            <a:prstGeom prst="line">
              <a:avLst/>
            </a:prstGeom>
            <a:noFill/>
            <a:ln w="38100">
              <a:solidFill>
                <a:srgbClr val="6388FF"/>
              </a:solidFill>
              <a:round/>
              <a:headEnd/>
              <a:tailEnd/>
            </a:ln>
            <a:effectLst/>
          </p:spPr>
          <p:txBody>
            <a:bodyPr wrap="none" lIns="92075" tIns="46038" rIns="92075" bIns="46038" anchor="ctr"/>
            <a:lstStyle/>
            <a:p>
              <a:pPr>
                <a:defRPr/>
              </a:pPr>
              <a:endParaRPr lang="nl-NL" b="1">
                <a:solidFill>
                  <a:srgbClr val="FFFFFF"/>
                </a:solidFill>
                <a:effectLst>
                  <a:outerShdw blurRad="38100" dist="38100" dir="2700000" algn="tl">
                    <a:srgbClr val="000000">
                      <a:alpha val="43137"/>
                    </a:srgbClr>
                  </a:outerShdw>
                </a:effectLst>
              </a:endParaRPr>
            </a:p>
          </p:txBody>
        </p:sp>
        <p:sp>
          <p:nvSpPr>
            <p:cNvPr id="38" name="Line 5"/>
            <p:cNvSpPr>
              <a:spLocks noChangeShapeType="1"/>
            </p:cNvSpPr>
            <p:nvPr/>
          </p:nvSpPr>
          <p:spPr bwMode="auto">
            <a:xfrm>
              <a:off x="486" y="720"/>
              <a:ext cx="5562" cy="0"/>
            </a:xfrm>
            <a:prstGeom prst="line">
              <a:avLst/>
            </a:prstGeom>
            <a:noFill/>
            <a:ln w="38100">
              <a:solidFill>
                <a:srgbClr val="FF8DFF"/>
              </a:solidFill>
              <a:round/>
              <a:headEnd/>
              <a:tailEnd/>
            </a:ln>
            <a:effectLst/>
          </p:spPr>
          <p:txBody>
            <a:bodyPr wrap="none" lIns="92075" tIns="46038" rIns="92075" bIns="46038" anchor="ctr"/>
            <a:lstStyle/>
            <a:p>
              <a:pPr>
                <a:defRPr/>
              </a:pPr>
              <a:endParaRPr lang="nl-NL" b="1">
                <a:solidFill>
                  <a:srgbClr val="FFFFFF"/>
                </a:solidFill>
                <a:effectLst>
                  <a:outerShdw blurRad="38100" dist="38100" dir="2700000" algn="tl">
                    <a:srgbClr val="000000">
                      <a:alpha val="43137"/>
                    </a:srgbClr>
                  </a:outerShdw>
                </a:effectLst>
              </a:endParaRPr>
            </a:p>
          </p:txBody>
        </p:sp>
      </p:grpSp>
      <p:sp>
        <p:nvSpPr>
          <p:cNvPr id="39" name="AutoShape 2" descr="Afbeeldingsresultaat voor one size does not fit al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hangingPunct="0"/>
            <a:endParaRPr lang="en-GB" b="1">
              <a:solidFill>
                <a:srgbClr val="FFFFFF"/>
              </a:solidFill>
              <a:latin typeface="Arial" charset="0"/>
              <a:cs typeface="Arial" charset="0"/>
            </a:endParaRPr>
          </a:p>
        </p:txBody>
      </p:sp>
      <p:pic>
        <p:nvPicPr>
          <p:cNvPr id="17" name="Picture 16"/>
          <p:cNvPicPr>
            <a:picLocks noChangeAspect="1"/>
          </p:cNvPicPr>
          <p:nvPr/>
        </p:nvPicPr>
        <p:blipFill>
          <a:blip r:embed="rId3"/>
          <a:stretch>
            <a:fillRect/>
          </a:stretch>
        </p:blipFill>
        <p:spPr>
          <a:xfrm>
            <a:off x="28465" y="27116"/>
            <a:ext cx="1835049" cy="2480042"/>
          </a:xfrm>
          <a:prstGeom prst="rect">
            <a:avLst/>
          </a:prstGeom>
        </p:spPr>
      </p:pic>
      <p:pic>
        <p:nvPicPr>
          <p:cNvPr id="18" name="Picture 17"/>
          <p:cNvPicPr>
            <a:picLocks noChangeAspect="1"/>
          </p:cNvPicPr>
          <p:nvPr/>
        </p:nvPicPr>
        <p:blipFill>
          <a:blip r:embed="rId4">
            <a:alphaModFix amt="67000"/>
          </a:blip>
          <a:stretch>
            <a:fillRect/>
          </a:stretch>
        </p:blipFill>
        <p:spPr>
          <a:xfrm>
            <a:off x="1305816" y="2528816"/>
            <a:ext cx="7781192" cy="4127047"/>
          </a:xfrm>
          <a:prstGeom prst="rect">
            <a:avLst/>
          </a:prstGeom>
        </p:spPr>
      </p:pic>
      <p:sp>
        <p:nvSpPr>
          <p:cNvPr id="19" name="Title 1"/>
          <p:cNvSpPr>
            <a:spLocks noGrp="1"/>
          </p:cNvSpPr>
          <p:nvPr>
            <p:ph type="title"/>
          </p:nvPr>
        </p:nvSpPr>
        <p:spPr>
          <a:xfrm>
            <a:off x="456056" y="487957"/>
            <a:ext cx="10515600" cy="1325563"/>
          </a:xfrm>
        </p:spPr>
        <p:txBody>
          <a:bodyPr/>
          <a:lstStyle/>
          <a:p>
            <a:pPr algn="ctr"/>
            <a:r>
              <a:rPr lang="en-GB" b="1" dirty="0" smtClean="0"/>
              <a:t>3 </a:t>
            </a:r>
            <a:r>
              <a:rPr lang="en-GB" b="1" dirty="0" err="1" smtClean="0"/>
              <a:t>pijlers</a:t>
            </a:r>
            <a:r>
              <a:rPr lang="en-GB" b="1" dirty="0" smtClean="0"/>
              <a:t> van </a:t>
            </a:r>
            <a:r>
              <a:rPr lang="nl-NL" b="1" dirty="0" smtClean="0">
                <a:solidFill>
                  <a:srgbClr val="FF0000"/>
                </a:solidFill>
              </a:rPr>
              <a:t>N</a:t>
            </a:r>
            <a:r>
              <a:rPr lang="nl-NL" b="1" dirty="0" smtClean="0">
                <a:solidFill>
                  <a:srgbClr val="FFC000"/>
                </a:solidFill>
              </a:rPr>
              <a:t>i</a:t>
            </a:r>
            <a:r>
              <a:rPr lang="nl-NL" b="1" dirty="0" smtClean="0">
                <a:solidFill>
                  <a:srgbClr val="92D050"/>
                </a:solidFill>
              </a:rPr>
              <a:t>e</a:t>
            </a:r>
            <a:r>
              <a:rPr lang="nl-NL" b="1" dirty="0" smtClean="0">
                <a:solidFill>
                  <a:schemeClr val="accent2"/>
                </a:solidFill>
              </a:rPr>
              <a:t>u</a:t>
            </a:r>
            <a:r>
              <a:rPr lang="nl-NL" b="1" dirty="0" smtClean="0">
                <a:solidFill>
                  <a:srgbClr val="00B050"/>
                </a:solidFill>
              </a:rPr>
              <a:t>w</a:t>
            </a:r>
            <a:r>
              <a:rPr lang="nl-NL" b="1" dirty="0" smtClean="0">
                <a:solidFill>
                  <a:srgbClr val="00B0F0"/>
                </a:solidFill>
              </a:rPr>
              <a:t>e</a:t>
            </a:r>
            <a:r>
              <a:rPr lang="nl-NL" b="1" dirty="0" smtClean="0">
                <a:solidFill>
                  <a:schemeClr val="bg1">
                    <a:lumMod val="50000"/>
                  </a:schemeClr>
                </a:solidFill>
              </a:rPr>
              <a:t> </a:t>
            </a:r>
            <a:r>
              <a:rPr lang="nl-NL" b="1" dirty="0">
                <a:solidFill>
                  <a:srgbClr val="0070C0"/>
                </a:solidFill>
              </a:rPr>
              <a:t>G</a:t>
            </a:r>
            <a:r>
              <a:rPr lang="nl-NL" b="1" dirty="0">
                <a:solidFill>
                  <a:srgbClr val="C00000"/>
                </a:solidFill>
              </a:rPr>
              <a:t>G</a:t>
            </a:r>
            <a:r>
              <a:rPr lang="nl-NL" b="1" dirty="0">
                <a:solidFill>
                  <a:srgbClr val="7030A0"/>
                </a:solidFill>
              </a:rPr>
              <a:t>Z</a:t>
            </a:r>
            <a:endParaRPr lang="en-GB" b="1" dirty="0"/>
          </a:p>
        </p:txBody>
      </p:sp>
      <p:sp>
        <p:nvSpPr>
          <p:cNvPr id="20" name="Rectangle 19"/>
          <p:cNvSpPr/>
          <p:nvPr/>
        </p:nvSpPr>
        <p:spPr>
          <a:xfrm>
            <a:off x="1190538" y="3792658"/>
            <a:ext cx="2576147" cy="2637692"/>
          </a:xfrm>
          <a:prstGeom prst="rect">
            <a:avLst/>
          </a:prstGeom>
          <a:gradFill>
            <a:gsLst>
              <a:gs pos="0">
                <a:schemeClr val="accent1">
                  <a:tint val="100000"/>
                  <a:shade val="100000"/>
                  <a:satMod val="130000"/>
                  <a:alpha val="13000"/>
                </a:schemeClr>
              </a:gs>
              <a:gs pos="100000">
                <a:schemeClr val="accent1">
                  <a:tint val="50000"/>
                  <a:shade val="100000"/>
                  <a:satMod val="350000"/>
                </a:schemeClr>
              </a:gs>
            </a:gsLst>
          </a:gra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000" b="0" dirty="0" err="1">
                <a:solidFill>
                  <a:srgbClr val="FF7C80"/>
                </a:solidFill>
              </a:rPr>
              <a:t>een</a:t>
            </a:r>
            <a:r>
              <a:rPr lang="en-GB" sz="4000" b="0" dirty="0">
                <a:solidFill>
                  <a:srgbClr val="FF7C80"/>
                </a:solidFill>
              </a:rPr>
              <a:t> </a:t>
            </a:r>
            <a:r>
              <a:rPr lang="en-GB" sz="4000" b="0" dirty="0" err="1">
                <a:solidFill>
                  <a:srgbClr val="FF7C80"/>
                </a:solidFill>
              </a:rPr>
              <a:t>visie</a:t>
            </a:r>
            <a:endParaRPr lang="en-GB" sz="4000" b="0" dirty="0">
              <a:solidFill>
                <a:srgbClr val="FF7C80"/>
              </a:solidFill>
            </a:endParaRPr>
          </a:p>
          <a:p>
            <a:pPr algn="ctr"/>
            <a:r>
              <a:rPr lang="en-GB" sz="4000" b="0" dirty="0">
                <a:solidFill>
                  <a:srgbClr val="FF7C80"/>
                </a:solidFill>
              </a:rPr>
              <a:t>op </a:t>
            </a:r>
          </a:p>
          <a:p>
            <a:pPr algn="ctr"/>
            <a:r>
              <a:rPr lang="en-GB" sz="4000" dirty="0" err="1">
                <a:solidFill>
                  <a:srgbClr val="FF7C80"/>
                </a:solidFill>
              </a:rPr>
              <a:t>kennis</a:t>
            </a:r>
            <a:endParaRPr lang="en-GB" sz="4000" dirty="0">
              <a:solidFill>
                <a:srgbClr val="FF7C80"/>
              </a:solidFill>
            </a:endParaRPr>
          </a:p>
        </p:txBody>
      </p:sp>
      <p:sp>
        <p:nvSpPr>
          <p:cNvPr id="21" name="Rectangle 20"/>
          <p:cNvSpPr/>
          <p:nvPr/>
        </p:nvSpPr>
        <p:spPr>
          <a:xfrm>
            <a:off x="3898829" y="3792658"/>
            <a:ext cx="2652095" cy="2637692"/>
          </a:xfrm>
          <a:prstGeom prst="rect">
            <a:avLst/>
          </a:prstGeom>
          <a:gradFill>
            <a:gsLst>
              <a:gs pos="0">
                <a:schemeClr val="accent1">
                  <a:tint val="100000"/>
                  <a:shade val="100000"/>
                  <a:satMod val="130000"/>
                  <a:alpha val="13000"/>
                </a:schemeClr>
              </a:gs>
              <a:gs pos="100000">
                <a:schemeClr val="accent1">
                  <a:tint val="50000"/>
                  <a:shade val="100000"/>
                  <a:satMod val="350000"/>
                </a:schemeClr>
              </a:gs>
            </a:gsLst>
          </a:gra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000" b="0" dirty="0" err="1">
                <a:solidFill>
                  <a:schemeClr val="tx2">
                    <a:lumMod val="40000"/>
                    <a:lumOff val="60000"/>
                  </a:schemeClr>
                </a:solidFill>
              </a:rPr>
              <a:t>een</a:t>
            </a:r>
            <a:r>
              <a:rPr lang="en-GB" sz="4000" b="0" dirty="0">
                <a:solidFill>
                  <a:schemeClr val="tx2">
                    <a:lumMod val="40000"/>
                    <a:lumOff val="60000"/>
                  </a:schemeClr>
                </a:solidFill>
              </a:rPr>
              <a:t> </a:t>
            </a:r>
            <a:r>
              <a:rPr lang="en-GB" sz="4000" b="0" dirty="0" err="1">
                <a:solidFill>
                  <a:schemeClr val="tx2">
                    <a:lumMod val="40000"/>
                    <a:lumOff val="60000"/>
                  </a:schemeClr>
                </a:solidFill>
              </a:rPr>
              <a:t>visie</a:t>
            </a:r>
            <a:endParaRPr lang="en-GB" sz="4000" b="0" dirty="0">
              <a:solidFill>
                <a:schemeClr val="tx2">
                  <a:lumMod val="40000"/>
                  <a:lumOff val="60000"/>
                </a:schemeClr>
              </a:solidFill>
            </a:endParaRPr>
          </a:p>
          <a:p>
            <a:pPr algn="ctr"/>
            <a:r>
              <a:rPr lang="en-GB" sz="4000" b="0" dirty="0">
                <a:solidFill>
                  <a:schemeClr val="tx2">
                    <a:lumMod val="40000"/>
                    <a:lumOff val="60000"/>
                  </a:schemeClr>
                </a:solidFill>
              </a:rPr>
              <a:t>op</a:t>
            </a:r>
          </a:p>
          <a:p>
            <a:pPr algn="ctr"/>
            <a:r>
              <a:rPr lang="en-GB" sz="4000" dirty="0" err="1" smtClean="0">
                <a:solidFill>
                  <a:schemeClr val="tx2">
                    <a:lumMod val="40000"/>
                    <a:lumOff val="60000"/>
                  </a:schemeClr>
                </a:solidFill>
              </a:rPr>
              <a:t>middelen</a:t>
            </a:r>
            <a:endParaRPr lang="en-GB" sz="4000" dirty="0">
              <a:solidFill>
                <a:schemeClr val="tx2">
                  <a:lumMod val="40000"/>
                  <a:lumOff val="60000"/>
                </a:schemeClr>
              </a:solidFill>
            </a:endParaRPr>
          </a:p>
        </p:txBody>
      </p:sp>
      <p:sp>
        <p:nvSpPr>
          <p:cNvPr id="22" name="Rectangle 21"/>
          <p:cNvSpPr/>
          <p:nvPr/>
        </p:nvSpPr>
        <p:spPr>
          <a:xfrm>
            <a:off x="6675360" y="3792658"/>
            <a:ext cx="2576147" cy="2637692"/>
          </a:xfrm>
          <a:prstGeom prst="rect">
            <a:avLst/>
          </a:prstGeom>
          <a:gradFill>
            <a:gsLst>
              <a:gs pos="0">
                <a:schemeClr val="accent1">
                  <a:tint val="100000"/>
                  <a:shade val="100000"/>
                  <a:satMod val="130000"/>
                  <a:alpha val="13000"/>
                </a:schemeClr>
              </a:gs>
              <a:gs pos="100000">
                <a:schemeClr val="accent1">
                  <a:tint val="50000"/>
                  <a:shade val="100000"/>
                  <a:satMod val="350000"/>
                </a:schemeClr>
              </a:gs>
            </a:gsLst>
          </a:gra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000" b="0" dirty="0" err="1">
                <a:solidFill>
                  <a:schemeClr val="accent5">
                    <a:lumMod val="20000"/>
                    <a:lumOff val="80000"/>
                  </a:schemeClr>
                </a:solidFill>
              </a:rPr>
              <a:t>een</a:t>
            </a:r>
            <a:r>
              <a:rPr lang="en-GB" sz="4000" b="0" dirty="0">
                <a:solidFill>
                  <a:schemeClr val="accent5">
                    <a:lumMod val="20000"/>
                    <a:lumOff val="80000"/>
                  </a:schemeClr>
                </a:solidFill>
              </a:rPr>
              <a:t> </a:t>
            </a:r>
            <a:r>
              <a:rPr lang="en-GB" sz="4000" b="0" dirty="0" err="1">
                <a:solidFill>
                  <a:schemeClr val="accent5">
                    <a:lumMod val="20000"/>
                    <a:lumOff val="80000"/>
                  </a:schemeClr>
                </a:solidFill>
              </a:rPr>
              <a:t>visie</a:t>
            </a:r>
            <a:endParaRPr lang="en-GB" sz="4000" b="0" dirty="0">
              <a:solidFill>
                <a:schemeClr val="accent5">
                  <a:lumMod val="20000"/>
                  <a:lumOff val="80000"/>
                </a:schemeClr>
              </a:solidFill>
            </a:endParaRPr>
          </a:p>
          <a:p>
            <a:pPr algn="ctr"/>
            <a:r>
              <a:rPr lang="en-GB" sz="4000" b="0" dirty="0">
                <a:solidFill>
                  <a:schemeClr val="accent5">
                    <a:lumMod val="20000"/>
                    <a:lumOff val="80000"/>
                  </a:schemeClr>
                </a:solidFill>
              </a:rPr>
              <a:t>op</a:t>
            </a:r>
          </a:p>
          <a:p>
            <a:pPr algn="ctr"/>
            <a:r>
              <a:rPr lang="en-GB" sz="4000" dirty="0" err="1" smtClean="0">
                <a:solidFill>
                  <a:schemeClr val="accent5">
                    <a:lumMod val="20000"/>
                    <a:lumOff val="80000"/>
                  </a:schemeClr>
                </a:solidFill>
              </a:rPr>
              <a:t>cultuur</a:t>
            </a:r>
            <a:endParaRPr lang="en-GB" sz="4000" dirty="0">
              <a:solidFill>
                <a:schemeClr val="accent5">
                  <a:lumMod val="20000"/>
                  <a:lumOff val="80000"/>
                </a:schemeClr>
              </a:solidFill>
            </a:endParaRPr>
          </a:p>
        </p:txBody>
      </p:sp>
    </p:spTree>
    <p:extLst>
      <p:ext uri="{BB962C8B-B14F-4D97-AF65-F5344CB8AC3E}">
        <p14:creationId xmlns:p14="http://schemas.microsoft.com/office/powerpoint/2010/main" val="1464179780"/>
      </p:ext>
    </p:extLst>
  </p:cSld>
  <p:clrMapOvr>
    <a:masterClrMapping/>
  </p:clrMapOvr>
  <p:transition xmlns:p14="http://schemas.microsoft.com/office/powerpoint/2010/main">
    <p:strip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ox(in)">
                                      <p:cBhvr>
                                        <p:cTn id="10" dur="500"/>
                                        <p:tgtEl>
                                          <p:spTgt spid="21"/>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ox(in)">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a:xfrm>
            <a:off x="488103" y="468576"/>
            <a:ext cx="9286875" cy="914400"/>
          </a:xfrm>
          <a:effectLst>
            <a:outerShdw dist="35921" dir="2700000" algn="ctr" rotWithShape="0">
              <a:schemeClr val="bg2"/>
            </a:outerShdw>
          </a:effectLst>
        </p:spPr>
        <p:txBody>
          <a:bodyPr/>
          <a:lstStyle/>
          <a:p>
            <a:pPr>
              <a:lnSpc>
                <a:spcPct val="90000"/>
              </a:lnSpc>
            </a:pPr>
            <a:r>
              <a:rPr lang="nl-NL" b="1" dirty="0" smtClean="0">
                <a:solidFill>
                  <a:srgbClr val="FFF3BF"/>
                </a:solidFill>
              </a:rPr>
              <a:t>Gezondheid = Eigen regie</a:t>
            </a:r>
            <a:endParaRPr lang="en-GB" sz="2400" b="1" dirty="0">
              <a:solidFill>
                <a:srgbClr val="FFEC99"/>
              </a:solidFill>
            </a:endParaRPr>
          </a:p>
        </p:txBody>
      </p:sp>
      <p:grpSp>
        <p:nvGrpSpPr>
          <p:cNvPr id="7" name="Group 3"/>
          <p:cNvGrpSpPr>
            <a:grpSpLocks/>
          </p:cNvGrpSpPr>
          <p:nvPr/>
        </p:nvGrpSpPr>
        <p:grpSpPr bwMode="auto">
          <a:xfrm>
            <a:off x="409430" y="1673752"/>
            <a:ext cx="9412878" cy="76200"/>
            <a:chOff x="486" y="672"/>
            <a:chExt cx="5562" cy="48"/>
          </a:xfrm>
        </p:grpSpPr>
        <p:sp>
          <p:nvSpPr>
            <p:cNvPr id="9" name="Line 4"/>
            <p:cNvSpPr>
              <a:spLocks noChangeShapeType="1"/>
            </p:cNvSpPr>
            <p:nvPr/>
          </p:nvSpPr>
          <p:spPr bwMode="auto">
            <a:xfrm>
              <a:off x="486" y="672"/>
              <a:ext cx="5562" cy="0"/>
            </a:xfrm>
            <a:prstGeom prst="line">
              <a:avLst/>
            </a:prstGeom>
            <a:noFill/>
            <a:ln w="38100">
              <a:solidFill>
                <a:srgbClr val="6388FF"/>
              </a:solidFill>
              <a:round/>
              <a:headEnd/>
              <a:tailEnd/>
            </a:ln>
            <a:effectLst/>
          </p:spPr>
          <p:txBody>
            <a:bodyPr wrap="none" lIns="92075" tIns="46038" rIns="92075" bIns="46038" anchor="ctr"/>
            <a:lstStyle/>
            <a:p>
              <a:pPr>
                <a:defRPr/>
              </a:pPr>
              <a:endParaRPr lang="nl-NL">
                <a:solidFill>
                  <a:srgbClr val="FFFFFF"/>
                </a:solidFill>
                <a:effectLst>
                  <a:outerShdw blurRad="38100" dist="38100" dir="2700000" algn="tl">
                    <a:srgbClr val="000000">
                      <a:alpha val="43137"/>
                    </a:srgbClr>
                  </a:outerShdw>
                </a:effectLst>
                <a:cs typeface="Arial" pitchFamily="34" charset="0"/>
              </a:endParaRPr>
            </a:p>
          </p:txBody>
        </p:sp>
        <p:sp>
          <p:nvSpPr>
            <p:cNvPr id="10" name="Line 5"/>
            <p:cNvSpPr>
              <a:spLocks noChangeShapeType="1"/>
            </p:cNvSpPr>
            <p:nvPr/>
          </p:nvSpPr>
          <p:spPr bwMode="auto">
            <a:xfrm>
              <a:off x="486" y="720"/>
              <a:ext cx="5562" cy="0"/>
            </a:xfrm>
            <a:prstGeom prst="line">
              <a:avLst/>
            </a:prstGeom>
            <a:noFill/>
            <a:ln w="38100">
              <a:solidFill>
                <a:srgbClr val="FF8DFF"/>
              </a:solidFill>
              <a:round/>
              <a:headEnd/>
              <a:tailEnd/>
            </a:ln>
            <a:effectLst/>
          </p:spPr>
          <p:txBody>
            <a:bodyPr wrap="none" lIns="92075" tIns="46038" rIns="92075" bIns="46038" anchor="ctr"/>
            <a:lstStyle/>
            <a:p>
              <a:pPr>
                <a:defRPr/>
              </a:pPr>
              <a:endParaRPr lang="nl-NL">
                <a:solidFill>
                  <a:srgbClr val="FFFFFF"/>
                </a:solidFill>
                <a:effectLst>
                  <a:outerShdw blurRad="38100" dist="38100" dir="2700000" algn="tl">
                    <a:srgbClr val="000000">
                      <a:alpha val="43137"/>
                    </a:srgbClr>
                  </a:outerShdw>
                </a:effectLst>
                <a:cs typeface="Arial" pitchFamily="34" charset="0"/>
              </a:endParaRPr>
            </a:p>
          </p:txBody>
        </p:sp>
      </p:gr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958" y="2616362"/>
            <a:ext cx="2852738"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84575" y="2096826"/>
            <a:ext cx="2631504" cy="523220"/>
          </a:xfrm>
          <a:prstGeom prst="rect">
            <a:avLst/>
          </a:prstGeom>
          <a:noFill/>
        </p:spPr>
        <p:txBody>
          <a:bodyPr wrap="square" rtlCol="0">
            <a:spAutoFit/>
          </a:bodyPr>
          <a:lstStyle/>
          <a:p>
            <a:r>
              <a:rPr lang="nl-NL" dirty="0" smtClean="0">
                <a:solidFill>
                  <a:srgbClr val="FFFFFF"/>
                </a:solidFill>
              </a:rPr>
              <a:t>WHO, 1948</a:t>
            </a:r>
            <a:endParaRPr lang="nl-NL" dirty="0">
              <a:solidFill>
                <a:srgbClr val="FFFFFF"/>
              </a:solidFill>
            </a:endParaRPr>
          </a:p>
        </p:txBody>
      </p:sp>
      <p:sp>
        <p:nvSpPr>
          <p:cNvPr id="15" name="TextBox 14"/>
          <p:cNvSpPr txBox="1"/>
          <p:nvPr/>
        </p:nvSpPr>
        <p:spPr>
          <a:xfrm>
            <a:off x="704935" y="4268743"/>
            <a:ext cx="3590784" cy="1323439"/>
          </a:xfrm>
          <a:prstGeom prst="rect">
            <a:avLst/>
          </a:prstGeom>
          <a:noFill/>
        </p:spPr>
        <p:txBody>
          <a:bodyPr wrap="square" rtlCol="0">
            <a:spAutoFit/>
          </a:bodyPr>
          <a:lstStyle/>
          <a:p>
            <a:pPr eaLnBrk="1" hangingPunct="1">
              <a:spcBef>
                <a:spcPts val="3000"/>
              </a:spcBef>
            </a:pPr>
            <a:r>
              <a:rPr lang="en-GB" sz="4000" b="0" dirty="0" err="1" smtClean="0">
                <a:solidFill>
                  <a:srgbClr val="FFFFFF"/>
                </a:solidFill>
                <a:latin typeface="Arial" pitchFamily="34" charset="0"/>
                <a:cs typeface="Arial" pitchFamily="34" charset="0"/>
              </a:rPr>
              <a:t>Symptoombe-strijding</a:t>
            </a:r>
            <a:endParaRPr lang="en-GB" sz="4000" b="0" dirty="0">
              <a:solidFill>
                <a:srgbClr val="FFFFFF"/>
              </a:solidFill>
              <a:latin typeface="Arial" pitchFamily="34" charset="0"/>
              <a:cs typeface="Arial" pitchFamily="34" charset="0"/>
            </a:endParaRPr>
          </a:p>
        </p:txBody>
      </p:sp>
      <p:sp>
        <p:nvSpPr>
          <p:cNvPr id="16" name="Rectangle 15"/>
          <p:cNvSpPr/>
          <p:nvPr/>
        </p:nvSpPr>
        <p:spPr>
          <a:xfrm>
            <a:off x="636695" y="3694023"/>
            <a:ext cx="3727264" cy="2788269"/>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endParaRPr lang="en-GB" sz="2000" b="0">
              <a:solidFill>
                <a:srgbClr val="FFFFFF"/>
              </a:solidFill>
            </a:endParaRPr>
          </a:p>
        </p:txBody>
      </p:sp>
      <p:sp>
        <p:nvSpPr>
          <p:cNvPr id="20" name="Left-Right Arrow 19"/>
          <p:cNvSpPr/>
          <p:nvPr/>
        </p:nvSpPr>
        <p:spPr>
          <a:xfrm>
            <a:off x="4690099" y="4791060"/>
            <a:ext cx="954853" cy="518624"/>
          </a:xfrm>
          <a:prstGeom prst="leftRightArrow">
            <a:avLst/>
          </a:prstGeom>
          <a:solidFill>
            <a:srgbClr val="FD012B"/>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endParaRPr lang="en-GB" sz="1600" b="0">
              <a:solidFill>
                <a:srgbClr val="FFFFFF"/>
              </a:solidFill>
            </a:endParaRPr>
          </a:p>
        </p:txBody>
      </p:sp>
      <p:grpSp>
        <p:nvGrpSpPr>
          <p:cNvPr id="8" name="Group 7"/>
          <p:cNvGrpSpPr/>
          <p:nvPr/>
        </p:nvGrpSpPr>
        <p:grpSpPr>
          <a:xfrm>
            <a:off x="5677469" y="2091891"/>
            <a:ext cx="4258101" cy="4390401"/>
            <a:chOff x="5677469" y="2091891"/>
            <a:chExt cx="4258101" cy="4390401"/>
          </a:xfrm>
        </p:grpSpPr>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9838" y="2616362"/>
              <a:ext cx="2773362"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521276" y="2091891"/>
              <a:ext cx="2570487" cy="523220"/>
            </a:xfrm>
            <a:prstGeom prst="rect">
              <a:avLst/>
            </a:prstGeom>
            <a:noFill/>
          </p:spPr>
          <p:txBody>
            <a:bodyPr wrap="square" rtlCol="0">
              <a:spAutoFit/>
            </a:bodyPr>
            <a:lstStyle/>
            <a:p>
              <a:pPr algn="r"/>
              <a:r>
                <a:rPr lang="nl-NL" dirty="0" smtClean="0">
                  <a:solidFill>
                    <a:srgbClr val="FFFFFF"/>
                  </a:solidFill>
                </a:rPr>
                <a:t>Huber, 2011</a:t>
              </a:r>
              <a:endParaRPr lang="nl-NL" dirty="0">
                <a:solidFill>
                  <a:srgbClr val="FFFFFF"/>
                </a:solidFill>
              </a:endParaRPr>
            </a:p>
          </p:txBody>
        </p:sp>
        <p:sp>
          <p:nvSpPr>
            <p:cNvPr id="18" name="TextBox 17"/>
            <p:cNvSpPr txBox="1"/>
            <p:nvPr/>
          </p:nvSpPr>
          <p:spPr>
            <a:xfrm>
              <a:off x="5677469" y="4268743"/>
              <a:ext cx="4258101" cy="1938992"/>
            </a:xfrm>
            <a:prstGeom prst="rect">
              <a:avLst/>
            </a:prstGeom>
            <a:noFill/>
          </p:spPr>
          <p:txBody>
            <a:bodyPr wrap="square" rtlCol="0">
              <a:spAutoFit/>
            </a:bodyPr>
            <a:lstStyle/>
            <a:p>
              <a:pPr eaLnBrk="1" hangingPunct="1">
                <a:spcBef>
                  <a:spcPts val="1800"/>
                </a:spcBef>
              </a:pPr>
              <a:r>
                <a:rPr lang="en-GB" sz="4000" b="0" dirty="0" smtClean="0">
                  <a:solidFill>
                    <a:srgbClr val="FFFFFF"/>
                  </a:solidFill>
                  <a:latin typeface="Arial" pitchFamily="34" charset="0"/>
                  <a:cs typeface="Arial" pitchFamily="34" charset="0"/>
                </a:rPr>
                <a:t>Je ding </a:t>
              </a:r>
              <a:r>
                <a:rPr lang="en-GB" sz="4000" b="0" dirty="0" err="1" smtClean="0">
                  <a:solidFill>
                    <a:srgbClr val="FFFFFF"/>
                  </a:solidFill>
                  <a:latin typeface="Arial" pitchFamily="34" charset="0"/>
                  <a:cs typeface="Arial" pitchFamily="34" charset="0"/>
                </a:rPr>
                <a:t>kunnen</a:t>
              </a:r>
              <a:r>
                <a:rPr lang="en-GB" sz="4000" b="0" dirty="0" smtClean="0">
                  <a:solidFill>
                    <a:srgbClr val="FFFFFF"/>
                  </a:solidFill>
                  <a:latin typeface="Arial" pitchFamily="34" charset="0"/>
                  <a:cs typeface="Arial" pitchFamily="34" charset="0"/>
                </a:rPr>
                <a:t> </a:t>
              </a:r>
              <a:r>
                <a:rPr lang="en-GB" sz="4000" b="0" dirty="0" err="1" smtClean="0">
                  <a:solidFill>
                    <a:srgbClr val="FFFFFF"/>
                  </a:solidFill>
                  <a:latin typeface="Arial" pitchFamily="34" charset="0"/>
                  <a:cs typeface="Arial" pitchFamily="34" charset="0"/>
                </a:rPr>
                <a:t>doen</a:t>
              </a:r>
              <a:r>
                <a:rPr lang="en-GB" sz="4000" b="0" dirty="0" smtClean="0">
                  <a:solidFill>
                    <a:srgbClr val="FFFFFF"/>
                  </a:solidFill>
                  <a:latin typeface="Arial" pitchFamily="34" charset="0"/>
                  <a:cs typeface="Arial" pitchFamily="34" charset="0"/>
                </a:rPr>
                <a:t> - </a:t>
              </a:r>
              <a:r>
                <a:rPr lang="en-GB" sz="4000" b="0" dirty="0" err="1" smtClean="0">
                  <a:solidFill>
                    <a:srgbClr val="FFFFFF"/>
                  </a:solidFill>
                  <a:latin typeface="Arial" pitchFamily="34" charset="0"/>
                  <a:cs typeface="Arial" pitchFamily="34" charset="0"/>
                </a:rPr>
                <a:t>ondanks</a:t>
              </a:r>
              <a:r>
                <a:rPr lang="en-GB" sz="4000" b="0" dirty="0" smtClean="0">
                  <a:solidFill>
                    <a:srgbClr val="FFFFFF"/>
                  </a:solidFill>
                  <a:latin typeface="Arial" pitchFamily="34" charset="0"/>
                  <a:cs typeface="Arial" pitchFamily="34" charset="0"/>
                </a:rPr>
                <a:t> </a:t>
              </a:r>
              <a:r>
                <a:rPr lang="en-GB" sz="4000" b="0" dirty="0" err="1" smtClean="0">
                  <a:solidFill>
                    <a:srgbClr val="FFFFFF"/>
                  </a:solidFill>
                  <a:latin typeface="Arial" pitchFamily="34" charset="0"/>
                  <a:cs typeface="Arial" pitchFamily="34" charset="0"/>
                </a:rPr>
                <a:t>uitdagingen</a:t>
              </a:r>
              <a:endParaRPr lang="en-GB" sz="4000" b="0" dirty="0">
                <a:solidFill>
                  <a:srgbClr val="FFFFFF"/>
                </a:solidFill>
                <a:latin typeface="Arial" pitchFamily="34" charset="0"/>
                <a:cs typeface="Arial" pitchFamily="34" charset="0"/>
              </a:endParaRPr>
            </a:p>
          </p:txBody>
        </p:sp>
        <p:sp>
          <p:nvSpPr>
            <p:cNvPr id="21" name="Rectangle 20"/>
            <p:cNvSpPr/>
            <p:nvPr/>
          </p:nvSpPr>
          <p:spPr>
            <a:xfrm>
              <a:off x="5942887" y="3694023"/>
              <a:ext cx="3727264" cy="2788269"/>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endParaRPr lang="en-GB" sz="2000" b="0">
                <a:solidFill>
                  <a:srgbClr val="FFFFFF"/>
                </a:solidFill>
              </a:endParaRPr>
            </a:p>
          </p:txBody>
        </p:sp>
      </p:grpSp>
    </p:spTree>
    <p:extLst>
      <p:ext uri="{BB962C8B-B14F-4D97-AF65-F5344CB8AC3E}">
        <p14:creationId xmlns:p14="http://schemas.microsoft.com/office/powerpoint/2010/main" val="489764329"/>
      </p:ext>
    </p:extLst>
  </p:cSld>
  <p:clrMapOvr>
    <a:masterClrMapping/>
  </p:clrMapOvr>
  <p:transition xmlns:p14="http://schemas.microsoft.com/office/powerpoint/2010/main">
    <p:strip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ox(i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225" y="198438"/>
            <a:ext cx="5480050" cy="643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976058"/>
      </p:ext>
    </p:extLst>
  </p:cSld>
  <p:clrMapOvr>
    <a:masterClrMapping/>
  </p:clrMapOvr>
  <p:transition xmlns:p14="http://schemas.microsoft.com/office/powerpoint/2010/main">
    <p:strip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29058"/>
                                        </p:tgtEl>
                                        <p:attrNameLst>
                                          <p:attrName>style.visibility</p:attrName>
                                        </p:attrNameLst>
                                      </p:cBhvr>
                                      <p:to>
                                        <p:strVal val="visible"/>
                                      </p:to>
                                    </p:set>
                                    <p:animEffect transition="in" filter="box(in)">
                                      <p:cBhvr>
                                        <p:cTn id="7" dur="500"/>
                                        <p:tgtEl>
                                          <p:spTgt spid="429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02" name="Rectangle 2"/>
          <p:cNvSpPr>
            <a:spLocks noGrp="1" noChangeArrowheads="1"/>
          </p:cNvSpPr>
          <p:nvPr>
            <p:ph type="title" idx="4294967295"/>
          </p:nvPr>
        </p:nvSpPr>
        <p:spPr>
          <a:xfrm>
            <a:off x="530225" y="304800"/>
            <a:ext cx="9286875" cy="914400"/>
          </a:xfrm>
          <a:effectLst>
            <a:outerShdw dist="35921" dir="2700000" algn="ctr" rotWithShape="0">
              <a:schemeClr val="bg2"/>
            </a:outerShdw>
          </a:effectLst>
        </p:spPr>
        <p:txBody>
          <a:bodyPr/>
          <a:lstStyle/>
          <a:p>
            <a:pPr>
              <a:lnSpc>
                <a:spcPct val="90000"/>
              </a:lnSpc>
            </a:pPr>
            <a:r>
              <a:rPr lang="nl-NL" sz="3200" b="1" dirty="0" smtClean="0">
                <a:solidFill>
                  <a:srgbClr val="FFF3BF"/>
                </a:solidFill>
              </a:rPr>
              <a:t>Geneeskunde: Ongebreidelde Specialisatie?</a:t>
            </a:r>
            <a:endParaRPr lang="en-GB" sz="1600" b="1" dirty="0">
              <a:solidFill>
                <a:srgbClr val="FFEC99"/>
              </a:solidFill>
            </a:endParaRPr>
          </a:p>
        </p:txBody>
      </p:sp>
      <p:grpSp>
        <p:nvGrpSpPr>
          <p:cNvPr id="668679" name="Group 3"/>
          <p:cNvGrpSpPr>
            <a:grpSpLocks/>
          </p:cNvGrpSpPr>
          <p:nvPr/>
        </p:nvGrpSpPr>
        <p:grpSpPr bwMode="auto">
          <a:xfrm>
            <a:off x="774700" y="1314668"/>
            <a:ext cx="8829675" cy="76200"/>
            <a:chOff x="486" y="672"/>
            <a:chExt cx="5562" cy="48"/>
          </a:xfrm>
        </p:grpSpPr>
        <p:sp>
          <p:nvSpPr>
            <p:cNvPr id="1792004" name="Line 4"/>
            <p:cNvSpPr>
              <a:spLocks noChangeShapeType="1"/>
            </p:cNvSpPr>
            <p:nvPr/>
          </p:nvSpPr>
          <p:spPr bwMode="auto">
            <a:xfrm>
              <a:off x="486" y="672"/>
              <a:ext cx="5562" cy="0"/>
            </a:xfrm>
            <a:prstGeom prst="line">
              <a:avLst/>
            </a:prstGeom>
            <a:noFill/>
            <a:ln w="38100">
              <a:solidFill>
                <a:srgbClr val="6388FF"/>
              </a:solidFill>
              <a:round/>
              <a:headEnd/>
              <a:tailEnd/>
            </a:ln>
            <a:effectLst/>
          </p:spPr>
          <p:txBody>
            <a:bodyPr wrap="none" lIns="92075" tIns="46038" rIns="92075" bIns="46038" anchor="ctr"/>
            <a:lstStyle/>
            <a:p>
              <a:pPr eaLnBrk="1" hangingPunct="1">
                <a:defRPr/>
              </a:pPr>
              <a:endParaRPr lang="nl-NL">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1792005" name="Line 5"/>
            <p:cNvSpPr>
              <a:spLocks noChangeShapeType="1"/>
            </p:cNvSpPr>
            <p:nvPr/>
          </p:nvSpPr>
          <p:spPr bwMode="auto">
            <a:xfrm>
              <a:off x="486" y="720"/>
              <a:ext cx="5562" cy="0"/>
            </a:xfrm>
            <a:prstGeom prst="line">
              <a:avLst/>
            </a:prstGeom>
            <a:noFill/>
            <a:ln w="38100">
              <a:solidFill>
                <a:srgbClr val="FF8DFF"/>
              </a:solidFill>
              <a:round/>
              <a:headEnd/>
              <a:tailEnd/>
            </a:ln>
            <a:effectLst/>
          </p:spPr>
          <p:txBody>
            <a:bodyPr wrap="none" lIns="92075" tIns="46038" rIns="92075" bIns="46038" anchor="ctr"/>
            <a:lstStyle/>
            <a:p>
              <a:pPr eaLnBrk="1" hangingPunct="1">
                <a:defRPr/>
              </a:pPr>
              <a:endParaRPr lang="nl-NL">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14" name="Freeform 13"/>
          <p:cNvSpPr/>
          <p:nvPr/>
        </p:nvSpPr>
        <p:spPr>
          <a:xfrm>
            <a:off x="4705085" y="2306476"/>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grpSp>
        <p:nvGrpSpPr>
          <p:cNvPr id="668688" name="Group 668687"/>
          <p:cNvGrpSpPr/>
          <p:nvPr/>
        </p:nvGrpSpPr>
        <p:grpSpPr>
          <a:xfrm>
            <a:off x="3835888" y="2851244"/>
            <a:ext cx="2528575" cy="466943"/>
            <a:chOff x="3835888" y="2851244"/>
            <a:chExt cx="2528575" cy="466943"/>
          </a:xfrm>
        </p:grpSpPr>
        <p:sp>
          <p:nvSpPr>
            <p:cNvPr id="23" name="Freeform 22"/>
            <p:cNvSpPr/>
            <p:nvPr/>
          </p:nvSpPr>
          <p:spPr>
            <a:xfrm>
              <a:off x="3835888" y="2851244"/>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chemeClr val="tx1">
                <a:lumMod val="95000"/>
              </a:schemeClr>
            </a:solidFill>
            <a:ln>
              <a:solidFill>
                <a:schemeClr val="tx1">
                  <a:lumMod val="9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24" name="Freeform 23"/>
            <p:cNvSpPr/>
            <p:nvPr/>
          </p:nvSpPr>
          <p:spPr>
            <a:xfrm>
              <a:off x="4705085" y="2851244"/>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66FF3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25" name="Freeform 24"/>
            <p:cNvSpPr/>
            <p:nvPr/>
          </p:nvSpPr>
          <p:spPr>
            <a:xfrm>
              <a:off x="5574283" y="2851244"/>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chemeClr val="tx2">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grpSp>
      <p:grpSp>
        <p:nvGrpSpPr>
          <p:cNvPr id="668689" name="Group 668688"/>
          <p:cNvGrpSpPr/>
          <p:nvPr/>
        </p:nvGrpSpPr>
        <p:grpSpPr>
          <a:xfrm>
            <a:off x="2966691" y="3396011"/>
            <a:ext cx="4266970" cy="466943"/>
            <a:chOff x="2966691" y="3396011"/>
            <a:chExt cx="4266970" cy="466943"/>
          </a:xfrm>
        </p:grpSpPr>
        <p:sp>
          <p:nvSpPr>
            <p:cNvPr id="31" name="Freeform 30"/>
            <p:cNvSpPr/>
            <p:nvPr/>
          </p:nvSpPr>
          <p:spPr>
            <a:xfrm>
              <a:off x="2966691" y="3396011"/>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chemeClr val="bg1">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1792000" name="Freeform 1791999"/>
            <p:cNvSpPr/>
            <p:nvPr/>
          </p:nvSpPr>
          <p:spPr>
            <a:xfrm>
              <a:off x="3835888" y="3396011"/>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1792001" name="Freeform 1792000"/>
            <p:cNvSpPr/>
            <p:nvPr/>
          </p:nvSpPr>
          <p:spPr>
            <a:xfrm>
              <a:off x="4705085" y="3396011"/>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1792003" name="Freeform 1792002"/>
            <p:cNvSpPr/>
            <p:nvPr/>
          </p:nvSpPr>
          <p:spPr>
            <a:xfrm>
              <a:off x="5574283" y="3396011"/>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chemeClr val="accent4">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1792006" name="Freeform 1792005"/>
            <p:cNvSpPr/>
            <p:nvPr/>
          </p:nvSpPr>
          <p:spPr>
            <a:xfrm>
              <a:off x="6443481" y="3396011"/>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chemeClr val="accent2">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grpSp>
      <p:grpSp>
        <p:nvGrpSpPr>
          <p:cNvPr id="668690" name="Group 668689"/>
          <p:cNvGrpSpPr/>
          <p:nvPr/>
        </p:nvGrpSpPr>
        <p:grpSpPr>
          <a:xfrm>
            <a:off x="2097493" y="3940780"/>
            <a:ext cx="6005366" cy="466943"/>
            <a:chOff x="2097493" y="3940780"/>
            <a:chExt cx="6005366" cy="466943"/>
          </a:xfrm>
        </p:grpSpPr>
        <p:sp>
          <p:nvSpPr>
            <p:cNvPr id="1792010" name="Freeform 1792009"/>
            <p:cNvSpPr/>
            <p:nvPr/>
          </p:nvSpPr>
          <p:spPr>
            <a:xfrm>
              <a:off x="2097493" y="3940780"/>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chemeClr val="tx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1792011" name="Freeform 1792010"/>
            <p:cNvSpPr/>
            <p:nvPr/>
          </p:nvSpPr>
          <p:spPr>
            <a:xfrm>
              <a:off x="2966691" y="3940780"/>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0060A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1792012" name="Freeform 1792011"/>
            <p:cNvSpPr/>
            <p:nvPr/>
          </p:nvSpPr>
          <p:spPr>
            <a:xfrm>
              <a:off x="3835888" y="3940780"/>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1792013" name="Freeform 1792012"/>
            <p:cNvSpPr/>
            <p:nvPr/>
          </p:nvSpPr>
          <p:spPr>
            <a:xfrm>
              <a:off x="4705085" y="3940780"/>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1792014" name="Freeform 1792013"/>
            <p:cNvSpPr/>
            <p:nvPr/>
          </p:nvSpPr>
          <p:spPr>
            <a:xfrm>
              <a:off x="5574283" y="3940780"/>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1792015" name="Freeform 1792014"/>
            <p:cNvSpPr/>
            <p:nvPr/>
          </p:nvSpPr>
          <p:spPr>
            <a:xfrm>
              <a:off x="6443481" y="3940780"/>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1792016" name="Freeform 1792015"/>
            <p:cNvSpPr/>
            <p:nvPr/>
          </p:nvSpPr>
          <p:spPr>
            <a:xfrm>
              <a:off x="7312679" y="3940780"/>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grpSp>
      <p:grpSp>
        <p:nvGrpSpPr>
          <p:cNvPr id="668691" name="Group 668690"/>
          <p:cNvGrpSpPr/>
          <p:nvPr/>
        </p:nvGrpSpPr>
        <p:grpSpPr>
          <a:xfrm>
            <a:off x="1228295" y="4485547"/>
            <a:ext cx="7743761" cy="466943"/>
            <a:chOff x="1228295" y="4485547"/>
            <a:chExt cx="7743761" cy="466943"/>
          </a:xfrm>
        </p:grpSpPr>
        <p:sp>
          <p:nvSpPr>
            <p:cNvPr id="1792018" name="Freeform 1792017"/>
            <p:cNvSpPr/>
            <p:nvPr/>
          </p:nvSpPr>
          <p:spPr>
            <a:xfrm>
              <a:off x="1228295" y="4485547"/>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chemeClr val="accent1">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1792019" name="Freeform 1792018"/>
            <p:cNvSpPr/>
            <p:nvPr/>
          </p:nvSpPr>
          <p:spPr>
            <a:xfrm>
              <a:off x="2097493" y="4485547"/>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1792020" name="Freeform 1792019"/>
            <p:cNvSpPr/>
            <p:nvPr/>
          </p:nvSpPr>
          <p:spPr>
            <a:xfrm>
              <a:off x="2966691" y="4485547"/>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chemeClr val="accent3">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1792021" name="Freeform 1792020"/>
            <p:cNvSpPr/>
            <p:nvPr/>
          </p:nvSpPr>
          <p:spPr>
            <a:xfrm>
              <a:off x="3835888" y="4485547"/>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chemeClr val="tx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1792022" name="Freeform 1792021"/>
            <p:cNvSpPr/>
            <p:nvPr/>
          </p:nvSpPr>
          <p:spPr>
            <a:xfrm>
              <a:off x="4705085" y="4485547"/>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chemeClr val="bg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1792023" name="Freeform 1792022"/>
            <p:cNvSpPr/>
            <p:nvPr/>
          </p:nvSpPr>
          <p:spPr>
            <a:xfrm>
              <a:off x="5574283" y="4485547"/>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1792024" name="Freeform 1792023"/>
            <p:cNvSpPr/>
            <p:nvPr/>
          </p:nvSpPr>
          <p:spPr>
            <a:xfrm>
              <a:off x="6443481" y="4485547"/>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chemeClr val="bg2">
                <a:lumMod val="85000"/>
                <a:lumOff val="1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1792025" name="Freeform 1792024"/>
            <p:cNvSpPr/>
            <p:nvPr/>
          </p:nvSpPr>
          <p:spPr>
            <a:xfrm>
              <a:off x="7312679" y="4485547"/>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chemeClr val="accent6">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1792026" name="Freeform 1792025"/>
            <p:cNvSpPr/>
            <p:nvPr/>
          </p:nvSpPr>
          <p:spPr>
            <a:xfrm>
              <a:off x="8181876" y="4485547"/>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00CC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grpSp>
      <p:grpSp>
        <p:nvGrpSpPr>
          <p:cNvPr id="668692" name="Group 668691"/>
          <p:cNvGrpSpPr/>
          <p:nvPr/>
        </p:nvGrpSpPr>
        <p:grpSpPr>
          <a:xfrm>
            <a:off x="375356" y="5029173"/>
            <a:ext cx="9442861" cy="480591"/>
            <a:chOff x="375356" y="5029173"/>
            <a:chExt cx="9442861" cy="480591"/>
          </a:xfrm>
        </p:grpSpPr>
        <p:sp>
          <p:nvSpPr>
            <p:cNvPr id="1792027" name="Freeform 1792026"/>
            <p:cNvSpPr/>
            <p:nvPr/>
          </p:nvSpPr>
          <p:spPr>
            <a:xfrm>
              <a:off x="1228295" y="5030315"/>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FF999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1792028" name="Freeform 1792027"/>
            <p:cNvSpPr/>
            <p:nvPr/>
          </p:nvSpPr>
          <p:spPr>
            <a:xfrm>
              <a:off x="2097493" y="5030315"/>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00CC6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1792029" name="Freeform 1792028"/>
            <p:cNvSpPr/>
            <p:nvPr/>
          </p:nvSpPr>
          <p:spPr>
            <a:xfrm>
              <a:off x="2966691" y="5030315"/>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chemeClr val="accent5">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1792030" name="Freeform 1792029"/>
            <p:cNvSpPr/>
            <p:nvPr/>
          </p:nvSpPr>
          <p:spPr>
            <a:xfrm>
              <a:off x="3835888" y="5030315"/>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1792031" name="Freeform 1792030"/>
            <p:cNvSpPr/>
            <p:nvPr/>
          </p:nvSpPr>
          <p:spPr>
            <a:xfrm>
              <a:off x="4705085" y="5030315"/>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FF00F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668672" name="Freeform 668671"/>
            <p:cNvSpPr/>
            <p:nvPr/>
          </p:nvSpPr>
          <p:spPr>
            <a:xfrm>
              <a:off x="5574283" y="5030315"/>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0066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668673" name="Freeform 668672"/>
            <p:cNvSpPr/>
            <p:nvPr/>
          </p:nvSpPr>
          <p:spPr>
            <a:xfrm>
              <a:off x="6443481" y="5030315"/>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37FFF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668674" name="Freeform 668673"/>
            <p:cNvSpPr/>
            <p:nvPr/>
          </p:nvSpPr>
          <p:spPr>
            <a:xfrm>
              <a:off x="7312679" y="5030315"/>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0099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668675" name="Freeform 668674"/>
            <p:cNvSpPr/>
            <p:nvPr/>
          </p:nvSpPr>
          <p:spPr>
            <a:xfrm>
              <a:off x="8181876" y="5030315"/>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66FF3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79" name="Freeform 78"/>
            <p:cNvSpPr/>
            <p:nvPr/>
          </p:nvSpPr>
          <p:spPr>
            <a:xfrm>
              <a:off x="9028037" y="5029173"/>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6633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endParaRPr lang="en-GB" sz="2500" kern="1200"/>
            </a:p>
          </p:txBody>
        </p:sp>
        <p:sp>
          <p:nvSpPr>
            <p:cNvPr id="80" name="Freeform 79"/>
            <p:cNvSpPr/>
            <p:nvPr/>
          </p:nvSpPr>
          <p:spPr>
            <a:xfrm>
              <a:off x="375356" y="5042821"/>
              <a:ext cx="790180"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9F23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endParaRPr lang="en-GB" sz="2500" kern="1200"/>
            </a:p>
          </p:txBody>
        </p:sp>
      </p:grpSp>
      <p:grpSp>
        <p:nvGrpSpPr>
          <p:cNvPr id="668693" name="Group 668692"/>
          <p:cNvGrpSpPr/>
          <p:nvPr/>
        </p:nvGrpSpPr>
        <p:grpSpPr>
          <a:xfrm>
            <a:off x="54582" y="5575085"/>
            <a:ext cx="10177825" cy="466943"/>
            <a:chOff x="54582" y="5575085"/>
            <a:chExt cx="10177825" cy="466943"/>
          </a:xfrm>
        </p:grpSpPr>
        <p:sp>
          <p:nvSpPr>
            <p:cNvPr id="668676" name="Freeform 668675"/>
            <p:cNvSpPr/>
            <p:nvPr/>
          </p:nvSpPr>
          <p:spPr>
            <a:xfrm>
              <a:off x="1629572" y="5575085"/>
              <a:ext cx="727884"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8A07C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668677" name="Freeform 668676"/>
            <p:cNvSpPr/>
            <p:nvPr/>
          </p:nvSpPr>
          <p:spPr>
            <a:xfrm>
              <a:off x="2417067" y="5575085"/>
              <a:ext cx="727884"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5C667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668678" name="Freeform 668677"/>
            <p:cNvSpPr/>
            <p:nvPr/>
          </p:nvSpPr>
          <p:spPr>
            <a:xfrm>
              <a:off x="3204562" y="5575085"/>
              <a:ext cx="727884"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79725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668680" name="Freeform 668679"/>
            <p:cNvSpPr/>
            <p:nvPr/>
          </p:nvSpPr>
          <p:spPr>
            <a:xfrm>
              <a:off x="3992057" y="5575085"/>
              <a:ext cx="727884"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7402C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668681" name="Freeform 668680"/>
            <p:cNvSpPr/>
            <p:nvPr/>
          </p:nvSpPr>
          <p:spPr>
            <a:xfrm>
              <a:off x="4779552" y="5575085"/>
              <a:ext cx="727884"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C5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668682" name="Freeform 668681"/>
            <p:cNvSpPr/>
            <p:nvPr/>
          </p:nvSpPr>
          <p:spPr>
            <a:xfrm>
              <a:off x="5567047" y="5575085"/>
              <a:ext cx="727884"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C8042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668683" name="Freeform 668682"/>
            <p:cNvSpPr/>
            <p:nvPr/>
          </p:nvSpPr>
          <p:spPr>
            <a:xfrm>
              <a:off x="6354542" y="5575085"/>
              <a:ext cx="727884"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7A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668684" name="Freeform 668683"/>
            <p:cNvSpPr/>
            <p:nvPr/>
          </p:nvSpPr>
          <p:spPr>
            <a:xfrm>
              <a:off x="7142037" y="5575085"/>
              <a:ext cx="727884"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00CCF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endParaRPr lang="en-GB" sz="2500" kern="1200"/>
            </a:p>
          </p:txBody>
        </p:sp>
        <p:sp>
          <p:nvSpPr>
            <p:cNvPr id="668685" name="Freeform 668684"/>
            <p:cNvSpPr/>
            <p:nvPr/>
          </p:nvSpPr>
          <p:spPr>
            <a:xfrm>
              <a:off x="7929532" y="5575085"/>
              <a:ext cx="727884"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chemeClr val="bg1">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endParaRPr lang="en-GB" sz="2500" kern="1200"/>
            </a:p>
          </p:txBody>
        </p:sp>
        <p:sp>
          <p:nvSpPr>
            <p:cNvPr id="81" name="Freeform 80"/>
            <p:cNvSpPr/>
            <p:nvPr/>
          </p:nvSpPr>
          <p:spPr>
            <a:xfrm>
              <a:off x="842077" y="5575085"/>
              <a:ext cx="727884"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39937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a:p>
          </p:txBody>
        </p:sp>
        <p:sp>
          <p:nvSpPr>
            <p:cNvPr id="82" name="Freeform 81"/>
            <p:cNvSpPr/>
            <p:nvPr/>
          </p:nvSpPr>
          <p:spPr>
            <a:xfrm>
              <a:off x="8717027" y="5575085"/>
              <a:ext cx="727884"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8AB91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endParaRPr lang="en-GB" sz="2500" kern="1200"/>
            </a:p>
          </p:txBody>
        </p:sp>
        <p:sp>
          <p:nvSpPr>
            <p:cNvPr id="83" name="Freeform 82"/>
            <p:cNvSpPr/>
            <p:nvPr/>
          </p:nvSpPr>
          <p:spPr>
            <a:xfrm>
              <a:off x="9504523" y="5575085"/>
              <a:ext cx="727884"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rgbClr val="FFFF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endParaRPr lang="en-GB" sz="2500" kern="1200"/>
            </a:p>
          </p:txBody>
        </p:sp>
        <p:sp>
          <p:nvSpPr>
            <p:cNvPr id="84" name="Freeform 83"/>
            <p:cNvSpPr/>
            <p:nvPr/>
          </p:nvSpPr>
          <p:spPr>
            <a:xfrm>
              <a:off x="54582" y="5575085"/>
              <a:ext cx="727884" cy="466943"/>
            </a:xfrm>
            <a:custGeom>
              <a:avLst/>
              <a:gdLst>
                <a:gd name="connsiteX0" fmla="*/ 0 w 952286"/>
                <a:gd name="connsiteY0" fmla="*/ 0 h 571371"/>
                <a:gd name="connsiteX1" fmla="*/ 952286 w 952286"/>
                <a:gd name="connsiteY1" fmla="*/ 0 h 571371"/>
                <a:gd name="connsiteX2" fmla="*/ 952286 w 952286"/>
                <a:gd name="connsiteY2" fmla="*/ 571371 h 571371"/>
                <a:gd name="connsiteX3" fmla="*/ 0 w 952286"/>
                <a:gd name="connsiteY3" fmla="*/ 571371 h 571371"/>
                <a:gd name="connsiteX4" fmla="*/ 0 w 952286"/>
                <a:gd name="connsiteY4" fmla="*/ 0 h 57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286" h="571371">
                  <a:moveTo>
                    <a:pt x="0" y="0"/>
                  </a:moveTo>
                  <a:lnTo>
                    <a:pt x="952286" y="0"/>
                  </a:lnTo>
                  <a:lnTo>
                    <a:pt x="952286" y="571371"/>
                  </a:lnTo>
                  <a:lnTo>
                    <a:pt x="0" y="571371"/>
                  </a:lnTo>
                  <a:lnTo>
                    <a:pt x="0" y="0"/>
                  </a:lnTo>
                  <a:close/>
                </a:path>
              </a:pathLst>
            </a:custGeom>
            <a:solidFill>
              <a:schemeClr val="tx2">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endParaRPr lang="en-GB" sz="2700" kern="1200" dirty="0"/>
            </a:p>
          </p:txBody>
        </p:sp>
      </p:grpSp>
    </p:spTree>
    <p:extLst>
      <p:ext uri="{BB962C8B-B14F-4D97-AF65-F5344CB8AC3E}">
        <p14:creationId xmlns:p14="http://schemas.microsoft.com/office/powerpoint/2010/main" val="3917172203"/>
      </p:ext>
    </p:extLst>
  </p:cSld>
  <p:clrMapOvr>
    <a:masterClrMapping/>
  </p:clrMapOvr>
  <p:transition xmlns:p14="http://schemas.microsoft.com/office/powerpoint/2010/main">
    <p:strip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68688"/>
                                        </p:tgtEl>
                                        <p:attrNameLst>
                                          <p:attrName>style.visibility</p:attrName>
                                        </p:attrNameLst>
                                      </p:cBhvr>
                                      <p:to>
                                        <p:strVal val="visible"/>
                                      </p:to>
                                    </p:set>
                                    <p:animEffect transition="in" filter="box(in)">
                                      <p:cBhvr>
                                        <p:cTn id="7" dur="500"/>
                                        <p:tgtEl>
                                          <p:spTgt spid="6686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68689"/>
                                        </p:tgtEl>
                                        <p:attrNameLst>
                                          <p:attrName>style.visibility</p:attrName>
                                        </p:attrNameLst>
                                      </p:cBhvr>
                                      <p:to>
                                        <p:strVal val="visible"/>
                                      </p:to>
                                    </p:set>
                                    <p:animEffect transition="in" filter="box(in)">
                                      <p:cBhvr>
                                        <p:cTn id="12" dur="500"/>
                                        <p:tgtEl>
                                          <p:spTgt spid="66868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68690"/>
                                        </p:tgtEl>
                                        <p:attrNameLst>
                                          <p:attrName>style.visibility</p:attrName>
                                        </p:attrNameLst>
                                      </p:cBhvr>
                                      <p:to>
                                        <p:strVal val="visible"/>
                                      </p:to>
                                    </p:set>
                                    <p:animEffect transition="in" filter="box(in)">
                                      <p:cBhvr>
                                        <p:cTn id="17" dur="500"/>
                                        <p:tgtEl>
                                          <p:spTgt spid="66869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68691"/>
                                        </p:tgtEl>
                                        <p:attrNameLst>
                                          <p:attrName>style.visibility</p:attrName>
                                        </p:attrNameLst>
                                      </p:cBhvr>
                                      <p:to>
                                        <p:strVal val="visible"/>
                                      </p:to>
                                    </p:set>
                                    <p:animEffect transition="in" filter="box(in)">
                                      <p:cBhvr>
                                        <p:cTn id="22" dur="500"/>
                                        <p:tgtEl>
                                          <p:spTgt spid="66869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668692"/>
                                        </p:tgtEl>
                                        <p:attrNameLst>
                                          <p:attrName>style.visibility</p:attrName>
                                        </p:attrNameLst>
                                      </p:cBhvr>
                                      <p:to>
                                        <p:strVal val="visible"/>
                                      </p:to>
                                    </p:set>
                                    <p:animEffect transition="in" filter="box(in)">
                                      <p:cBhvr>
                                        <p:cTn id="27" dur="500"/>
                                        <p:tgtEl>
                                          <p:spTgt spid="66869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668693"/>
                                        </p:tgtEl>
                                        <p:attrNameLst>
                                          <p:attrName>style.visibility</p:attrName>
                                        </p:attrNameLst>
                                      </p:cBhvr>
                                      <p:to>
                                        <p:strVal val="visible"/>
                                      </p:to>
                                    </p:set>
                                    <p:animEffect transition="in" filter="box(in)">
                                      <p:cBhvr>
                                        <p:cTn id="32" dur="500"/>
                                        <p:tgtEl>
                                          <p:spTgt spid="668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543873" y="312796"/>
            <a:ext cx="9286875" cy="914400"/>
          </a:xfrm>
          <a:prstGeom prst="rect">
            <a:avLst/>
          </a:prstGeom>
          <a:noFill/>
          <a:ln w="9525">
            <a:noFill/>
            <a:miter lim="800000"/>
            <a:headEnd/>
            <a:tailEnd/>
          </a:ln>
          <a:effectLst>
            <a:outerShdw dist="35921" dir="2700000" algn="ctr" rotWithShape="0">
              <a:schemeClr val="bg2"/>
            </a:outerShdw>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a:lnSpc>
                <a:spcPct val="90000"/>
              </a:lnSpc>
            </a:pPr>
            <a:r>
              <a:rPr lang="nl-NL" sz="3600" kern="0" dirty="0" smtClean="0">
                <a:solidFill>
                  <a:srgbClr val="FFF3BF"/>
                </a:solidFill>
              </a:rPr>
              <a:t>CHIME: Voorbij Symptoomscores</a:t>
            </a:r>
            <a:endParaRPr lang="en-GB" sz="1800" kern="0" dirty="0">
              <a:solidFill>
                <a:srgbClr val="FFEC99"/>
              </a:solidFill>
            </a:endParaRPr>
          </a:p>
        </p:txBody>
      </p:sp>
      <p:grpSp>
        <p:nvGrpSpPr>
          <p:cNvPr id="6" name="Group 3"/>
          <p:cNvGrpSpPr>
            <a:grpSpLocks/>
          </p:cNvGrpSpPr>
          <p:nvPr/>
        </p:nvGrpSpPr>
        <p:grpSpPr bwMode="auto">
          <a:xfrm>
            <a:off x="720109" y="1471614"/>
            <a:ext cx="8829675" cy="76200"/>
            <a:chOff x="486" y="672"/>
            <a:chExt cx="5562" cy="48"/>
          </a:xfrm>
        </p:grpSpPr>
        <p:sp>
          <p:nvSpPr>
            <p:cNvPr id="7" name="Line 4"/>
            <p:cNvSpPr>
              <a:spLocks noChangeShapeType="1"/>
            </p:cNvSpPr>
            <p:nvPr/>
          </p:nvSpPr>
          <p:spPr bwMode="auto">
            <a:xfrm>
              <a:off x="486" y="672"/>
              <a:ext cx="5562" cy="0"/>
            </a:xfrm>
            <a:prstGeom prst="line">
              <a:avLst/>
            </a:prstGeom>
            <a:noFill/>
            <a:ln w="38100">
              <a:solidFill>
                <a:srgbClr val="6388FF"/>
              </a:solidFill>
              <a:round/>
              <a:headEnd/>
              <a:tailEnd/>
            </a:ln>
            <a:effectLst/>
          </p:spPr>
          <p:txBody>
            <a:bodyPr wrap="none" lIns="92075" tIns="46038" rIns="92075" bIns="46038" anchor="ctr"/>
            <a:lstStyle/>
            <a:p>
              <a:pPr eaLnBrk="1" hangingPunct="1">
                <a:defRPr/>
              </a:pPr>
              <a:endParaRPr lang="nl-NL" b="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Line 5"/>
            <p:cNvSpPr>
              <a:spLocks noChangeShapeType="1"/>
            </p:cNvSpPr>
            <p:nvPr/>
          </p:nvSpPr>
          <p:spPr bwMode="auto">
            <a:xfrm>
              <a:off x="486" y="720"/>
              <a:ext cx="5562" cy="0"/>
            </a:xfrm>
            <a:prstGeom prst="line">
              <a:avLst/>
            </a:prstGeom>
            <a:noFill/>
            <a:ln w="38100">
              <a:solidFill>
                <a:srgbClr val="FF8DFF"/>
              </a:solidFill>
              <a:round/>
              <a:headEnd/>
              <a:tailEnd/>
            </a:ln>
            <a:effectLst/>
          </p:spPr>
          <p:txBody>
            <a:bodyPr wrap="none" lIns="92075" tIns="46038" rIns="92075" bIns="46038" anchor="ctr"/>
            <a:lstStyle/>
            <a:p>
              <a:pPr eaLnBrk="1" hangingPunct="1">
                <a:defRPr/>
              </a:pPr>
              <a:endParaRPr lang="nl-NL" b="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2" name="TextBox 1"/>
          <p:cNvSpPr txBox="1"/>
          <p:nvPr/>
        </p:nvSpPr>
        <p:spPr>
          <a:xfrm>
            <a:off x="846160" y="3330064"/>
            <a:ext cx="8871046" cy="3108543"/>
          </a:xfrm>
          <a:prstGeom prst="rect">
            <a:avLst/>
          </a:prstGeom>
          <a:noFill/>
        </p:spPr>
        <p:txBody>
          <a:bodyPr wrap="square" rtlCol="0">
            <a:spAutoFit/>
          </a:bodyPr>
          <a:lstStyle/>
          <a:p>
            <a:pPr algn="l"/>
            <a:r>
              <a:rPr lang="nl-NL" b="0" dirty="0" smtClean="0">
                <a:solidFill>
                  <a:srgbClr val="FFFFFF"/>
                </a:solidFill>
              </a:rPr>
              <a:t>……..point </a:t>
            </a:r>
            <a:r>
              <a:rPr lang="en-US" b="0" dirty="0" smtClean="0">
                <a:solidFill>
                  <a:srgbClr val="FFFFFF"/>
                </a:solidFill>
              </a:rPr>
              <a:t>to </a:t>
            </a:r>
            <a:r>
              <a:rPr lang="en-US" b="0" dirty="0">
                <a:solidFill>
                  <a:srgbClr val="FFFFFF"/>
                </a:solidFill>
              </a:rPr>
              <a:t>the need for a greater emphasis on assessment of strengths </a:t>
            </a:r>
            <a:r>
              <a:rPr lang="en-US" b="0" dirty="0" smtClean="0">
                <a:solidFill>
                  <a:srgbClr val="FFFFFF"/>
                </a:solidFill>
              </a:rPr>
              <a:t>and support </a:t>
            </a:r>
            <a:r>
              <a:rPr lang="en-US" b="0" dirty="0">
                <a:solidFill>
                  <a:srgbClr val="FFFFFF"/>
                </a:solidFill>
              </a:rPr>
              <a:t>for </a:t>
            </a:r>
            <a:r>
              <a:rPr lang="en-US" b="0" u="sng" dirty="0">
                <a:solidFill>
                  <a:srgbClr val="FFFFFF"/>
                </a:solidFill>
              </a:rPr>
              <a:t>self-narrative development</a:t>
            </a:r>
            <a:r>
              <a:rPr lang="en-US" b="0" dirty="0">
                <a:solidFill>
                  <a:srgbClr val="FFFFFF"/>
                </a:solidFill>
              </a:rPr>
              <a:t>, promoting the role </a:t>
            </a:r>
            <a:r>
              <a:rPr lang="en-US" b="0" dirty="0" smtClean="0">
                <a:solidFill>
                  <a:srgbClr val="FFFFFF"/>
                </a:solidFill>
              </a:rPr>
              <a:t>of mental </a:t>
            </a:r>
            <a:r>
              <a:rPr lang="en-US" b="0" dirty="0">
                <a:solidFill>
                  <a:srgbClr val="FFFFFF"/>
                </a:solidFill>
              </a:rPr>
              <a:t>health systems in developing </a:t>
            </a:r>
            <a:r>
              <a:rPr lang="en-US" b="0" u="sng" dirty="0">
                <a:solidFill>
                  <a:srgbClr val="FFFFFF"/>
                </a:solidFill>
              </a:rPr>
              <a:t>inclusive </a:t>
            </a:r>
            <a:r>
              <a:rPr lang="en-US" b="0" u="sng" dirty="0" smtClean="0">
                <a:solidFill>
                  <a:srgbClr val="FFFFFF"/>
                </a:solidFill>
              </a:rPr>
              <a:t>communities</a:t>
            </a:r>
            <a:r>
              <a:rPr lang="en-US" b="0" dirty="0" smtClean="0">
                <a:solidFill>
                  <a:srgbClr val="FFFFFF"/>
                </a:solidFill>
              </a:rPr>
              <a:t> enabling </a:t>
            </a:r>
            <a:r>
              <a:rPr lang="en-US" b="0" dirty="0">
                <a:solidFill>
                  <a:srgbClr val="FFFFFF"/>
                </a:solidFill>
              </a:rPr>
              <a:t>access to </a:t>
            </a:r>
            <a:r>
              <a:rPr lang="en-US" b="0" u="sng" dirty="0">
                <a:solidFill>
                  <a:srgbClr val="FFFFFF"/>
                </a:solidFill>
              </a:rPr>
              <a:t>peer support</a:t>
            </a:r>
            <a:r>
              <a:rPr lang="en-US" b="0" dirty="0">
                <a:solidFill>
                  <a:srgbClr val="FFFFFF"/>
                </a:solidFill>
              </a:rPr>
              <a:t> as well as providing </a:t>
            </a:r>
            <a:r>
              <a:rPr lang="en-US" b="0" u="sng" dirty="0" smtClean="0">
                <a:solidFill>
                  <a:srgbClr val="FFFFFF"/>
                </a:solidFill>
              </a:rPr>
              <a:t>retreats</a:t>
            </a:r>
            <a:r>
              <a:rPr lang="en-US" b="0" dirty="0" smtClean="0">
                <a:solidFill>
                  <a:srgbClr val="FFFFFF"/>
                </a:solidFill>
              </a:rPr>
              <a:t>, and </a:t>
            </a:r>
            <a:r>
              <a:rPr lang="en-US" b="0" dirty="0">
                <a:solidFill>
                  <a:srgbClr val="FFFFFF"/>
                </a:solidFill>
              </a:rPr>
              <a:t>clinical interaction styles which </a:t>
            </a:r>
            <a:r>
              <a:rPr lang="en-US" b="0" u="sng" dirty="0">
                <a:solidFill>
                  <a:srgbClr val="FFFFFF"/>
                </a:solidFill>
              </a:rPr>
              <a:t>promote empowerment</a:t>
            </a:r>
            <a:r>
              <a:rPr lang="en-US" b="0" dirty="0">
                <a:solidFill>
                  <a:srgbClr val="FFFFFF"/>
                </a:solidFill>
              </a:rPr>
              <a:t> </a:t>
            </a:r>
            <a:r>
              <a:rPr lang="en-US" b="0" dirty="0" smtClean="0">
                <a:solidFill>
                  <a:srgbClr val="FFFFFF"/>
                </a:solidFill>
              </a:rPr>
              <a:t>and </a:t>
            </a:r>
            <a:r>
              <a:rPr lang="nl-NL" b="0" u="sng" dirty="0" err="1" smtClean="0">
                <a:solidFill>
                  <a:srgbClr val="FFFFFF"/>
                </a:solidFill>
              </a:rPr>
              <a:t>self</a:t>
            </a:r>
            <a:r>
              <a:rPr lang="nl-NL" b="0" u="sng" dirty="0" smtClean="0">
                <a:solidFill>
                  <a:srgbClr val="FFFFFF"/>
                </a:solidFill>
              </a:rPr>
              <a:t>-management</a:t>
            </a:r>
            <a:r>
              <a:rPr lang="nl-NL" b="0" dirty="0">
                <a:solidFill>
                  <a:srgbClr val="FFFFFF"/>
                </a:solidFill>
              </a:rPr>
              <a:t>.</a:t>
            </a:r>
          </a:p>
        </p:txBody>
      </p:sp>
      <p:sp>
        <p:nvSpPr>
          <p:cNvPr id="3" name="TextBox 2"/>
          <p:cNvSpPr txBox="1"/>
          <p:nvPr/>
        </p:nvSpPr>
        <p:spPr>
          <a:xfrm>
            <a:off x="761052" y="1951633"/>
            <a:ext cx="8829675" cy="954107"/>
          </a:xfrm>
          <a:prstGeom prst="rect">
            <a:avLst/>
          </a:prstGeom>
          <a:solidFill>
            <a:schemeClr val="tx2">
              <a:lumMod val="75000"/>
            </a:schemeClr>
          </a:solidFill>
        </p:spPr>
        <p:txBody>
          <a:bodyPr wrap="square" rtlCol="0">
            <a:spAutoFit/>
          </a:bodyPr>
          <a:lstStyle/>
          <a:p>
            <a:r>
              <a:rPr lang="nl-NL" i="1" dirty="0" smtClean="0">
                <a:solidFill>
                  <a:srgbClr val="FFFFFF">
                    <a:lumMod val="95000"/>
                  </a:srgbClr>
                </a:solidFill>
              </a:rPr>
              <a:t>CONNECTEDNESS; HOPE AND OPTIMISM; IDENTITY; MEANING IN LIFE; EMPOWERMENT</a:t>
            </a:r>
            <a:endParaRPr lang="nl-NL" i="1" dirty="0">
              <a:solidFill>
                <a:srgbClr val="FFFFFF">
                  <a:lumMod val="95000"/>
                </a:srgbClr>
              </a:solidFill>
            </a:endParaRPr>
          </a:p>
        </p:txBody>
      </p:sp>
      <p:sp>
        <p:nvSpPr>
          <p:cNvPr id="5" name="TextBox 4"/>
          <p:cNvSpPr txBox="1"/>
          <p:nvPr/>
        </p:nvSpPr>
        <p:spPr>
          <a:xfrm>
            <a:off x="7820171" y="6482691"/>
            <a:ext cx="2429301" cy="369332"/>
          </a:xfrm>
          <a:prstGeom prst="rect">
            <a:avLst/>
          </a:prstGeom>
          <a:noFill/>
        </p:spPr>
        <p:txBody>
          <a:bodyPr wrap="square" rtlCol="0">
            <a:spAutoFit/>
          </a:bodyPr>
          <a:lstStyle/>
          <a:p>
            <a:pPr algn="r"/>
            <a:r>
              <a:rPr lang="nl-NL" sz="1800" b="0" dirty="0" err="1" smtClean="0">
                <a:solidFill>
                  <a:srgbClr val="FFFFFF"/>
                </a:solidFill>
              </a:rPr>
              <a:t>Leamey</a:t>
            </a:r>
            <a:r>
              <a:rPr lang="nl-NL" sz="1800" b="0" dirty="0" smtClean="0">
                <a:solidFill>
                  <a:srgbClr val="FFFFFF"/>
                </a:solidFill>
              </a:rPr>
              <a:t> et al, 2011</a:t>
            </a:r>
            <a:endParaRPr lang="nl-NL" sz="1800" b="0" dirty="0">
              <a:solidFill>
                <a:srgbClr val="FFFFFF"/>
              </a:solidFill>
            </a:endParaRPr>
          </a:p>
        </p:txBody>
      </p:sp>
    </p:spTree>
    <p:extLst>
      <p:ext uri="{BB962C8B-B14F-4D97-AF65-F5344CB8AC3E}">
        <p14:creationId xmlns:p14="http://schemas.microsoft.com/office/powerpoint/2010/main" val="3264812693"/>
      </p:ext>
    </p:extLst>
  </p:cSld>
  <p:clrMapOvr>
    <a:masterClrMapping/>
  </p:clrMapOvr>
  <p:transition xmlns:p14="http://schemas.microsoft.com/office/powerpoint/2010/main">
    <p:strips/>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02" name="Rectangle 2"/>
          <p:cNvSpPr>
            <a:spLocks noGrp="1" noChangeArrowheads="1"/>
          </p:cNvSpPr>
          <p:nvPr>
            <p:ph type="title" idx="4294967295"/>
          </p:nvPr>
        </p:nvSpPr>
        <p:spPr>
          <a:xfrm>
            <a:off x="477673" y="714240"/>
            <a:ext cx="9416965" cy="914400"/>
          </a:xfrm>
          <a:effectLst>
            <a:outerShdw dist="35921" dir="2700000" algn="ctr" rotWithShape="0">
              <a:schemeClr val="bg2"/>
            </a:outerShdw>
          </a:effectLst>
        </p:spPr>
        <p:txBody>
          <a:bodyPr/>
          <a:lstStyle/>
          <a:p>
            <a:pPr>
              <a:lnSpc>
                <a:spcPct val="90000"/>
              </a:lnSpc>
            </a:pPr>
            <a:r>
              <a:rPr lang="nl-NL" b="1" dirty="0" smtClean="0">
                <a:solidFill>
                  <a:srgbClr val="FFF3BF"/>
                </a:solidFill>
              </a:rPr>
              <a:t>Suggestie voor noodzaak van:</a:t>
            </a:r>
            <a:endParaRPr lang="en-GB" sz="2400" b="1" dirty="0">
              <a:solidFill>
                <a:srgbClr val="FFEC99"/>
              </a:solidFill>
            </a:endParaRPr>
          </a:p>
        </p:txBody>
      </p:sp>
      <p:grpSp>
        <p:nvGrpSpPr>
          <p:cNvPr id="668679" name="Group 3"/>
          <p:cNvGrpSpPr>
            <a:grpSpLocks/>
          </p:cNvGrpSpPr>
          <p:nvPr/>
        </p:nvGrpSpPr>
        <p:grpSpPr bwMode="auto">
          <a:xfrm>
            <a:off x="774700" y="1915180"/>
            <a:ext cx="8829675" cy="76200"/>
            <a:chOff x="486" y="672"/>
            <a:chExt cx="5562" cy="48"/>
          </a:xfrm>
        </p:grpSpPr>
        <p:sp>
          <p:nvSpPr>
            <p:cNvPr id="1792004" name="Line 4"/>
            <p:cNvSpPr>
              <a:spLocks noChangeShapeType="1"/>
            </p:cNvSpPr>
            <p:nvPr/>
          </p:nvSpPr>
          <p:spPr bwMode="auto">
            <a:xfrm>
              <a:off x="486" y="672"/>
              <a:ext cx="5562" cy="0"/>
            </a:xfrm>
            <a:prstGeom prst="line">
              <a:avLst/>
            </a:prstGeom>
            <a:noFill/>
            <a:ln w="38100">
              <a:solidFill>
                <a:srgbClr val="6388FF"/>
              </a:solidFill>
              <a:round/>
              <a:headEnd/>
              <a:tailEnd/>
            </a:ln>
            <a:effectLst/>
          </p:spPr>
          <p:txBody>
            <a:bodyPr wrap="none" lIns="92075" tIns="46038" rIns="92075" bIns="46038" anchor="ctr"/>
            <a:lstStyle/>
            <a:p>
              <a:pPr eaLnBrk="1" hangingPunct="1">
                <a:defRPr/>
              </a:pPr>
              <a:endParaRPr lang="nl-NL" b="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1792005" name="Line 5"/>
            <p:cNvSpPr>
              <a:spLocks noChangeShapeType="1"/>
            </p:cNvSpPr>
            <p:nvPr/>
          </p:nvSpPr>
          <p:spPr bwMode="auto">
            <a:xfrm>
              <a:off x="486" y="720"/>
              <a:ext cx="5562" cy="0"/>
            </a:xfrm>
            <a:prstGeom prst="line">
              <a:avLst/>
            </a:prstGeom>
            <a:noFill/>
            <a:ln w="38100">
              <a:solidFill>
                <a:srgbClr val="FF8DFF"/>
              </a:solidFill>
              <a:round/>
              <a:headEnd/>
              <a:tailEnd/>
            </a:ln>
            <a:effectLst/>
          </p:spPr>
          <p:txBody>
            <a:bodyPr wrap="none" lIns="92075" tIns="46038" rIns="92075" bIns="46038" anchor="ctr"/>
            <a:lstStyle/>
            <a:p>
              <a:pPr eaLnBrk="1" hangingPunct="1">
                <a:defRPr/>
              </a:pPr>
              <a:endParaRPr lang="nl-NL" b="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5" name="AutoShape 2" descr="Afbeeldingsresultaat voor dod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hangingPunct="1"/>
            <a:endParaRPr lang="en-GB" b="0">
              <a:solidFill>
                <a:srgbClr val="FFFFFF"/>
              </a:solidFill>
              <a:latin typeface="Arial" pitchFamily="34" charset="0"/>
              <a:cs typeface="Arial" pitchFamily="34" charset="0"/>
            </a:endParaRPr>
          </a:p>
        </p:txBody>
      </p:sp>
      <p:sp>
        <p:nvSpPr>
          <p:cNvPr id="9" name="TextBox 8"/>
          <p:cNvSpPr txBox="1"/>
          <p:nvPr/>
        </p:nvSpPr>
        <p:spPr>
          <a:xfrm>
            <a:off x="709684" y="2442949"/>
            <a:ext cx="9307773" cy="3816429"/>
          </a:xfrm>
          <a:prstGeom prst="rect">
            <a:avLst/>
          </a:prstGeom>
          <a:noFill/>
        </p:spPr>
        <p:txBody>
          <a:bodyPr wrap="square" rtlCol="0">
            <a:spAutoFit/>
          </a:bodyPr>
          <a:lstStyle/>
          <a:p>
            <a:pPr algn="l" eaLnBrk="1" hangingPunct="1"/>
            <a:r>
              <a:rPr lang="en-GB" sz="4400" b="0" dirty="0" smtClean="0">
                <a:solidFill>
                  <a:srgbClr val="FFFFFF"/>
                </a:solidFill>
                <a:latin typeface="Arial" pitchFamily="34" charset="0"/>
                <a:cs typeface="Arial" pitchFamily="34" charset="0"/>
              </a:rPr>
              <a:t>1. </a:t>
            </a:r>
            <a:r>
              <a:rPr lang="en-GB" sz="4400" b="0" dirty="0" err="1" smtClean="0">
                <a:solidFill>
                  <a:srgbClr val="FFFFFF"/>
                </a:solidFill>
                <a:latin typeface="Arial" pitchFamily="34" charset="0"/>
                <a:cs typeface="Arial" pitchFamily="34" charset="0"/>
              </a:rPr>
              <a:t>Kleinschaligheid</a:t>
            </a:r>
            <a:r>
              <a:rPr lang="en-GB" sz="4400" b="0" dirty="0" smtClean="0">
                <a:solidFill>
                  <a:srgbClr val="FFFFFF"/>
                </a:solidFill>
                <a:latin typeface="Arial" pitchFamily="34" charset="0"/>
                <a:cs typeface="Arial" pitchFamily="34" charset="0"/>
              </a:rPr>
              <a:t> – HA + WMO</a:t>
            </a:r>
          </a:p>
          <a:p>
            <a:pPr algn="l" eaLnBrk="1" hangingPunct="1"/>
            <a:r>
              <a:rPr lang="en-GB" sz="4400" b="0" dirty="0" smtClean="0">
                <a:solidFill>
                  <a:srgbClr val="FFFFFF"/>
                </a:solidFill>
                <a:latin typeface="Arial" pitchFamily="34" charset="0"/>
                <a:cs typeface="Arial" pitchFamily="34" charset="0"/>
              </a:rPr>
              <a:t>2. </a:t>
            </a:r>
            <a:r>
              <a:rPr lang="en-GB" sz="4400" b="0" dirty="0" err="1" smtClean="0">
                <a:solidFill>
                  <a:srgbClr val="FFFFFF"/>
                </a:solidFill>
                <a:latin typeface="Arial" pitchFamily="34" charset="0"/>
                <a:cs typeface="Arial" pitchFamily="34" charset="0"/>
              </a:rPr>
              <a:t>Relaties</a:t>
            </a:r>
            <a:endParaRPr lang="en-GB" sz="4400" b="0" dirty="0">
              <a:solidFill>
                <a:srgbClr val="FFFFFF"/>
              </a:solidFill>
              <a:latin typeface="Arial" pitchFamily="34" charset="0"/>
              <a:cs typeface="Arial" pitchFamily="34" charset="0"/>
            </a:endParaRPr>
          </a:p>
          <a:p>
            <a:pPr algn="l" eaLnBrk="1" hangingPunct="1"/>
            <a:r>
              <a:rPr lang="en-GB" sz="4400" b="0" dirty="0" smtClean="0">
                <a:solidFill>
                  <a:srgbClr val="FFFFFF"/>
                </a:solidFill>
                <a:latin typeface="Arial" pitchFamily="34" charset="0"/>
                <a:cs typeface="Arial" pitchFamily="34" charset="0"/>
              </a:rPr>
              <a:t>3. </a:t>
            </a:r>
            <a:r>
              <a:rPr lang="en-GB" sz="4400" b="0" dirty="0" err="1" smtClean="0">
                <a:solidFill>
                  <a:srgbClr val="FFFFFF"/>
                </a:solidFill>
                <a:latin typeface="Arial" pitchFamily="34" charset="0"/>
                <a:cs typeface="Arial" pitchFamily="34" charset="0"/>
              </a:rPr>
              <a:t>Weerbaarheidsbevordering</a:t>
            </a:r>
            <a:endParaRPr lang="en-GB" sz="4400" b="0" dirty="0" smtClean="0">
              <a:solidFill>
                <a:srgbClr val="FFFFFF"/>
              </a:solidFill>
              <a:latin typeface="Arial" pitchFamily="34" charset="0"/>
              <a:cs typeface="Arial" pitchFamily="34" charset="0"/>
            </a:endParaRPr>
          </a:p>
          <a:p>
            <a:pPr algn="l" eaLnBrk="1" hangingPunct="1"/>
            <a:r>
              <a:rPr lang="en-GB" sz="4400" b="0" dirty="0" smtClean="0">
                <a:solidFill>
                  <a:srgbClr val="FFFFFF"/>
                </a:solidFill>
                <a:latin typeface="Arial" pitchFamily="34" charset="0"/>
                <a:cs typeface="Arial" pitchFamily="34" charset="0"/>
              </a:rPr>
              <a:t>4</a:t>
            </a:r>
            <a:r>
              <a:rPr lang="en-GB" sz="4400" b="0" i="1" dirty="0" smtClean="0">
                <a:solidFill>
                  <a:srgbClr val="FFFFFF"/>
                </a:solidFill>
                <a:latin typeface="Arial" pitchFamily="34" charset="0"/>
                <a:cs typeface="Arial" pitchFamily="34" charset="0"/>
              </a:rPr>
              <a:t>. (e)Community</a:t>
            </a:r>
          </a:p>
        </p:txBody>
      </p:sp>
    </p:spTree>
    <p:extLst>
      <p:ext uri="{BB962C8B-B14F-4D97-AF65-F5344CB8AC3E}">
        <p14:creationId xmlns:p14="http://schemas.microsoft.com/office/powerpoint/2010/main" val="4061972700"/>
      </p:ext>
    </p:extLst>
  </p:cSld>
  <p:clrMapOvr>
    <a:masterClrMapping/>
  </p:clrMapOvr>
  <p:transition xmlns:p14="http://schemas.microsoft.com/office/powerpoint/2010/main">
    <p:strips/>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0354" y="31532"/>
            <a:ext cx="3124439" cy="3135412"/>
            <a:chOff x="1513985" y="841529"/>
            <a:chExt cx="5663587" cy="5715001"/>
          </a:xfrm>
        </p:grpSpPr>
        <p:grpSp>
          <p:nvGrpSpPr>
            <p:cNvPr id="5" name="Group 4"/>
            <p:cNvGrpSpPr/>
            <p:nvPr/>
          </p:nvGrpSpPr>
          <p:grpSpPr>
            <a:xfrm flipH="1">
              <a:off x="1513985" y="3592506"/>
              <a:ext cx="889154" cy="1475357"/>
              <a:chOff x="1547664" y="1412776"/>
              <a:chExt cx="2736304" cy="3456384"/>
            </a:xfrm>
          </p:grpSpPr>
          <p:sp>
            <p:nvSpPr>
              <p:cNvPr id="4" name="Rectangle 3"/>
              <p:cNvSpPr/>
              <p:nvPr/>
            </p:nvSpPr>
            <p:spPr>
              <a:xfrm>
                <a:off x="1835696" y="1412776"/>
                <a:ext cx="2448272"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nl-NL" sz="1800" b="0">
                  <a:solidFill>
                    <a:prstClr val="white"/>
                  </a:solidFill>
                </a:endParaRPr>
              </a:p>
            </p:txBody>
          </p:sp>
          <p:sp>
            <p:nvSpPr>
              <p:cNvPr id="6" name="Rectangle 5"/>
              <p:cNvSpPr/>
              <p:nvPr/>
            </p:nvSpPr>
            <p:spPr>
              <a:xfrm>
                <a:off x="1547664" y="2204864"/>
                <a:ext cx="2088232" cy="2664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nl-NL" sz="1800" b="0">
                  <a:solidFill>
                    <a:prstClr val="white"/>
                  </a:solidFill>
                </a:endParaRPr>
              </a:p>
            </p:txBody>
          </p:sp>
        </p:grpSp>
        <p:pic>
          <p:nvPicPr>
            <p:cNvPr id="1027" name="Picture 3" descr="C:\Users\Jim van Os\AppData\Local\Microsoft\Windows\Temporary Internet Files\Content.IE5\1L0ULUC6\1047_04_80_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7572" y="841529"/>
              <a:ext cx="3810000" cy="5715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945935" y="1923387"/>
            <a:ext cx="9128239" cy="4783271"/>
            <a:chOff x="1576564" y="1828791"/>
            <a:chExt cx="8371482" cy="4783271"/>
          </a:xfrm>
        </p:grpSpPr>
        <p:sp>
          <p:nvSpPr>
            <p:cNvPr id="2" name="TextBox 1"/>
            <p:cNvSpPr txBox="1"/>
            <p:nvPr/>
          </p:nvSpPr>
          <p:spPr>
            <a:xfrm>
              <a:off x="1576564" y="3917719"/>
              <a:ext cx="2554014" cy="707886"/>
            </a:xfrm>
            <a:prstGeom prst="rect">
              <a:avLst/>
            </a:prstGeom>
            <a:solidFill>
              <a:srgbClr val="FFC000"/>
            </a:solidFill>
          </p:spPr>
          <p:txBody>
            <a:bodyPr wrap="square" rtlCol="0">
              <a:spAutoFit/>
            </a:bodyPr>
            <a:lstStyle/>
            <a:p>
              <a:pPr eaLnBrk="1" hangingPunct="1"/>
              <a:r>
                <a:rPr lang="en-GB" sz="2000" b="0" dirty="0" smtClean="0">
                  <a:solidFill>
                    <a:prstClr val="black"/>
                  </a:solidFill>
                  <a:latin typeface="Arial" pitchFamily="34" charset="0"/>
                  <a:cs typeface="Arial" pitchFamily="34" charset="0"/>
                </a:rPr>
                <a:t>neighbourhood community (100FTE)</a:t>
              </a:r>
              <a:endParaRPr lang="en-GB" sz="2000" b="0" dirty="0">
                <a:solidFill>
                  <a:prstClr val="black"/>
                </a:solidFill>
                <a:latin typeface="Arial" pitchFamily="34" charset="0"/>
                <a:cs typeface="Arial" pitchFamily="34" charset="0"/>
              </a:endParaRPr>
            </a:p>
          </p:txBody>
        </p:sp>
        <p:sp>
          <p:nvSpPr>
            <p:cNvPr id="12" name="TextBox 11"/>
            <p:cNvSpPr txBox="1"/>
            <p:nvPr/>
          </p:nvSpPr>
          <p:spPr>
            <a:xfrm>
              <a:off x="4477420" y="3917719"/>
              <a:ext cx="2554014" cy="707886"/>
            </a:xfrm>
            <a:prstGeom prst="rect">
              <a:avLst/>
            </a:prstGeom>
            <a:solidFill>
              <a:schemeClr val="accent3">
                <a:lumMod val="60000"/>
                <a:lumOff val="40000"/>
              </a:schemeClr>
            </a:solidFill>
          </p:spPr>
          <p:txBody>
            <a:bodyPr wrap="square" rtlCol="0">
              <a:spAutoFit/>
            </a:bodyPr>
            <a:lstStyle/>
            <a:p>
              <a:pPr eaLnBrk="1" hangingPunct="1"/>
              <a:r>
                <a:rPr lang="en-GB" sz="2000" b="0" dirty="0" smtClean="0">
                  <a:solidFill>
                    <a:prstClr val="black"/>
                  </a:solidFill>
                  <a:latin typeface="Arial" pitchFamily="34" charset="0"/>
                  <a:cs typeface="Arial" pitchFamily="34" charset="0"/>
                </a:rPr>
                <a:t>neighbourhood community (100FTE)</a:t>
              </a:r>
              <a:endParaRPr lang="en-GB" sz="2000" b="0" dirty="0">
                <a:solidFill>
                  <a:prstClr val="black"/>
                </a:solidFill>
                <a:latin typeface="Arial" pitchFamily="34" charset="0"/>
                <a:cs typeface="Arial" pitchFamily="34" charset="0"/>
              </a:endParaRPr>
            </a:p>
          </p:txBody>
        </p:sp>
        <p:sp>
          <p:nvSpPr>
            <p:cNvPr id="13" name="TextBox 12"/>
            <p:cNvSpPr txBox="1"/>
            <p:nvPr/>
          </p:nvSpPr>
          <p:spPr>
            <a:xfrm>
              <a:off x="7362510" y="3917719"/>
              <a:ext cx="2554014" cy="707886"/>
            </a:xfrm>
            <a:prstGeom prst="rect">
              <a:avLst/>
            </a:prstGeom>
            <a:solidFill>
              <a:schemeClr val="accent1">
                <a:lumMod val="40000"/>
                <a:lumOff val="60000"/>
              </a:schemeClr>
            </a:solidFill>
          </p:spPr>
          <p:txBody>
            <a:bodyPr wrap="square" rtlCol="0">
              <a:spAutoFit/>
            </a:bodyPr>
            <a:lstStyle/>
            <a:p>
              <a:pPr eaLnBrk="1" hangingPunct="1"/>
              <a:r>
                <a:rPr lang="en-GB" sz="2000" b="0" dirty="0" smtClean="0">
                  <a:solidFill>
                    <a:prstClr val="black"/>
                  </a:solidFill>
                  <a:latin typeface="Arial" pitchFamily="34" charset="0"/>
                  <a:cs typeface="Arial" pitchFamily="34" charset="0"/>
                </a:rPr>
                <a:t>neighbourhood community (100FTE)</a:t>
              </a:r>
              <a:endParaRPr lang="en-GB" sz="2000" b="0" dirty="0">
                <a:solidFill>
                  <a:prstClr val="black"/>
                </a:solidFill>
                <a:latin typeface="Arial" pitchFamily="34" charset="0"/>
                <a:cs typeface="Arial" pitchFamily="34" charset="0"/>
              </a:endParaRPr>
            </a:p>
          </p:txBody>
        </p:sp>
        <p:sp>
          <p:nvSpPr>
            <p:cNvPr id="14" name="TextBox 13"/>
            <p:cNvSpPr txBox="1"/>
            <p:nvPr/>
          </p:nvSpPr>
          <p:spPr>
            <a:xfrm>
              <a:off x="2695908" y="4918828"/>
              <a:ext cx="2554014" cy="707886"/>
            </a:xfrm>
            <a:prstGeom prst="rect">
              <a:avLst/>
            </a:prstGeom>
            <a:solidFill>
              <a:schemeClr val="accent4">
                <a:lumMod val="60000"/>
                <a:lumOff val="40000"/>
              </a:schemeClr>
            </a:solidFill>
            <a:ln>
              <a:noFill/>
            </a:ln>
          </p:spPr>
          <p:txBody>
            <a:bodyPr wrap="square" rtlCol="0">
              <a:spAutoFit/>
            </a:bodyPr>
            <a:lstStyle/>
            <a:p>
              <a:pPr eaLnBrk="1" hangingPunct="1"/>
              <a:r>
                <a:rPr lang="en-GB" sz="2000" b="0" dirty="0" smtClean="0">
                  <a:solidFill>
                    <a:prstClr val="black"/>
                  </a:solidFill>
                  <a:latin typeface="Arial" pitchFamily="34" charset="0"/>
                  <a:cs typeface="Arial" pitchFamily="34" charset="0"/>
                </a:rPr>
                <a:t>neighbourhood community (100FTE)</a:t>
              </a:r>
              <a:endParaRPr lang="en-GB" sz="2000" b="0" dirty="0">
                <a:solidFill>
                  <a:prstClr val="black"/>
                </a:solidFill>
                <a:latin typeface="Arial" pitchFamily="34" charset="0"/>
                <a:cs typeface="Arial" pitchFamily="34" charset="0"/>
              </a:endParaRPr>
            </a:p>
          </p:txBody>
        </p:sp>
        <p:sp>
          <p:nvSpPr>
            <p:cNvPr id="15" name="TextBox 14"/>
            <p:cNvSpPr txBox="1"/>
            <p:nvPr/>
          </p:nvSpPr>
          <p:spPr>
            <a:xfrm>
              <a:off x="5738653" y="4918828"/>
              <a:ext cx="2554014" cy="707886"/>
            </a:xfrm>
            <a:prstGeom prst="rect">
              <a:avLst/>
            </a:prstGeom>
            <a:solidFill>
              <a:schemeClr val="accent6">
                <a:lumMod val="60000"/>
                <a:lumOff val="40000"/>
              </a:schemeClr>
            </a:solidFill>
            <a:ln>
              <a:noFill/>
            </a:ln>
          </p:spPr>
          <p:txBody>
            <a:bodyPr wrap="square" rtlCol="0">
              <a:spAutoFit/>
            </a:bodyPr>
            <a:lstStyle/>
            <a:p>
              <a:pPr eaLnBrk="1" hangingPunct="1"/>
              <a:r>
                <a:rPr lang="en-GB" sz="2000" b="0" dirty="0" smtClean="0">
                  <a:solidFill>
                    <a:prstClr val="black"/>
                  </a:solidFill>
                  <a:latin typeface="Arial" pitchFamily="34" charset="0"/>
                  <a:cs typeface="Arial" pitchFamily="34" charset="0"/>
                </a:rPr>
                <a:t>neighbourhood community (100FTE)</a:t>
              </a:r>
              <a:endParaRPr lang="en-GB" sz="2000" b="0" dirty="0">
                <a:solidFill>
                  <a:prstClr val="black"/>
                </a:solidFill>
                <a:latin typeface="Arial" pitchFamily="34" charset="0"/>
                <a:cs typeface="Arial" pitchFamily="34" charset="0"/>
              </a:endParaRPr>
            </a:p>
          </p:txBody>
        </p:sp>
        <p:sp>
          <p:nvSpPr>
            <p:cNvPr id="16" name="TextBox 15"/>
            <p:cNvSpPr txBox="1"/>
            <p:nvPr/>
          </p:nvSpPr>
          <p:spPr>
            <a:xfrm>
              <a:off x="6590020" y="2892962"/>
              <a:ext cx="2554014" cy="707886"/>
            </a:xfrm>
            <a:prstGeom prst="rect">
              <a:avLst/>
            </a:prstGeom>
            <a:solidFill>
              <a:schemeClr val="bg2">
                <a:lumMod val="75000"/>
              </a:schemeClr>
            </a:solidFill>
            <a:ln>
              <a:noFill/>
            </a:ln>
          </p:spPr>
          <p:txBody>
            <a:bodyPr wrap="square" rtlCol="0">
              <a:spAutoFit/>
            </a:bodyPr>
            <a:lstStyle/>
            <a:p>
              <a:pPr eaLnBrk="1" hangingPunct="1"/>
              <a:r>
                <a:rPr lang="en-GB" sz="2000" b="0" dirty="0" smtClean="0">
                  <a:solidFill>
                    <a:prstClr val="black"/>
                  </a:solidFill>
                  <a:latin typeface="Arial" pitchFamily="34" charset="0"/>
                  <a:cs typeface="Arial" pitchFamily="34" charset="0"/>
                </a:rPr>
                <a:t>neighbourhood community (100FTE)</a:t>
              </a:r>
              <a:endParaRPr lang="en-GB" sz="2000" b="0" dirty="0">
                <a:solidFill>
                  <a:prstClr val="black"/>
                </a:solidFill>
                <a:latin typeface="Arial" pitchFamily="34" charset="0"/>
                <a:cs typeface="Arial" pitchFamily="34" charset="0"/>
              </a:endParaRPr>
            </a:p>
          </p:txBody>
        </p:sp>
        <p:sp>
          <p:nvSpPr>
            <p:cNvPr id="17" name="TextBox 16"/>
            <p:cNvSpPr txBox="1"/>
            <p:nvPr/>
          </p:nvSpPr>
          <p:spPr>
            <a:xfrm>
              <a:off x="3421151" y="2892962"/>
              <a:ext cx="2554014" cy="707886"/>
            </a:xfrm>
            <a:prstGeom prst="rect">
              <a:avLst/>
            </a:prstGeom>
            <a:solidFill>
              <a:schemeClr val="accent6">
                <a:lumMod val="40000"/>
                <a:lumOff val="60000"/>
              </a:schemeClr>
            </a:solidFill>
            <a:ln>
              <a:noFill/>
            </a:ln>
          </p:spPr>
          <p:txBody>
            <a:bodyPr wrap="square" rtlCol="0">
              <a:spAutoFit/>
            </a:bodyPr>
            <a:lstStyle/>
            <a:p>
              <a:pPr eaLnBrk="1" hangingPunct="1"/>
              <a:r>
                <a:rPr lang="en-GB" sz="2000" b="0" dirty="0" smtClean="0">
                  <a:solidFill>
                    <a:prstClr val="black"/>
                  </a:solidFill>
                  <a:latin typeface="Arial" pitchFamily="34" charset="0"/>
                  <a:cs typeface="Arial" pitchFamily="34" charset="0"/>
                </a:rPr>
                <a:t>neighbourhood community (100FTE)</a:t>
              </a:r>
              <a:endParaRPr lang="en-GB" sz="2000" b="0" dirty="0">
                <a:solidFill>
                  <a:prstClr val="black"/>
                </a:solidFill>
                <a:latin typeface="Arial" pitchFamily="34" charset="0"/>
                <a:cs typeface="Arial" pitchFamily="34" charset="0"/>
              </a:endParaRPr>
            </a:p>
          </p:txBody>
        </p:sp>
        <p:sp>
          <p:nvSpPr>
            <p:cNvPr id="18" name="TextBox 17"/>
            <p:cNvSpPr txBox="1"/>
            <p:nvPr/>
          </p:nvSpPr>
          <p:spPr>
            <a:xfrm>
              <a:off x="4303999" y="1828791"/>
              <a:ext cx="2554014" cy="707886"/>
            </a:xfrm>
            <a:prstGeom prst="rect">
              <a:avLst/>
            </a:prstGeom>
            <a:solidFill>
              <a:schemeClr val="accent2">
                <a:lumMod val="40000"/>
                <a:lumOff val="60000"/>
              </a:schemeClr>
            </a:solidFill>
            <a:ln>
              <a:noFill/>
            </a:ln>
          </p:spPr>
          <p:txBody>
            <a:bodyPr wrap="square" rtlCol="0">
              <a:spAutoFit/>
            </a:bodyPr>
            <a:lstStyle/>
            <a:p>
              <a:pPr eaLnBrk="1" hangingPunct="1"/>
              <a:r>
                <a:rPr lang="en-GB" sz="2000" b="0" dirty="0" smtClean="0">
                  <a:solidFill>
                    <a:prstClr val="black"/>
                  </a:solidFill>
                  <a:latin typeface="Arial" pitchFamily="34" charset="0"/>
                  <a:cs typeface="Arial" pitchFamily="34" charset="0"/>
                </a:rPr>
                <a:t>neighbourhood community (100FTE)</a:t>
              </a:r>
              <a:endParaRPr lang="en-GB" sz="2000" b="0" dirty="0">
                <a:solidFill>
                  <a:prstClr val="black"/>
                </a:solidFill>
                <a:latin typeface="Arial" pitchFamily="34" charset="0"/>
                <a:cs typeface="Arial" pitchFamily="34" charset="0"/>
              </a:endParaRPr>
            </a:p>
          </p:txBody>
        </p:sp>
        <p:sp>
          <p:nvSpPr>
            <p:cNvPr id="19" name="TextBox 18"/>
            <p:cNvSpPr txBox="1"/>
            <p:nvPr/>
          </p:nvSpPr>
          <p:spPr>
            <a:xfrm>
              <a:off x="7394032" y="1828791"/>
              <a:ext cx="2554014" cy="707886"/>
            </a:xfrm>
            <a:prstGeom prst="rect">
              <a:avLst/>
            </a:prstGeom>
            <a:solidFill>
              <a:schemeClr val="bg1">
                <a:lumMod val="85000"/>
              </a:schemeClr>
            </a:solidFill>
            <a:ln>
              <a:noFill/>
            </a:ln>
          </p:spPr>
          <p:txBody>
            <a:bodyPr wrap="square" rtlCol="0">
              <a:spAutoFit/>
            </a:bodyPr>
            <a:lstStyle/>
            <a:p>
              <a:pPr eaLnBrk="1" hangingPunct="1"/>
              <a:r>
                <a:rPr lang="en-GB" sz="2000" b="0" dirty="0" smtClean="0">
                  <a:solidFill>
                    <a:prstClr val="black"/>
                  </a:solidFill>
                  <a:latin typeface="Arial" pitchFamily="34" charset="0"/>
                  <a:cs typeface="Arial" pitchFamily="34" charset="0"/>
                </a:rPr>
                <a:t>neighbourhood community (100FTE)</a:t>
              </a:r>
              <a:endParaRPr lang="en-GB" sz="2000" b="0" dirty="0">
                <a:solidFill>
                  <a:prstClr val="black"/>
                </a:solidFill>
                <a:latin typeface="Arial" pitchFamily="34" charset="0"/>
                <a:cs typeface="Arial" pitchFamily="34" charset="0"/>
              </a:endParaRPr>
            </a:p>
          </p:txBody>
        </p:sp>
        <p:sp>
          <p:nvSpPr>
            <p:cNvPr id="20" name="TextBox 19"/>
            <p:cNvSpPr txBox="1"/>
            <p:nvPr/>
          </p:nvSpPr>
          <p:spPr>
            <a:xfrm>
              <a:off x="4319765" y="5904176"/>
              <a:ext cx="2554014" cy="707886"/>
            </a:xfrm>
            <a:prstGeom prst="rect">
              <a:avLst/>
            </a:prstGeom>
            <a:solidFill>
              <a:schemeClr val="accent5">
                <a:lumMod val="40000"/>
                <a:lumOff val="60000"/>
              </a:schemeClr>
            </a:solidFill>
            <a:ln>
              <a:noFill/>
            </a:ln>
          </p:spPr>
          <p:txBody>
            <a:bodyPr wrap="square" rtlCol="0">
              <a:spAutoFit/>
            </a:bodyPr>
            <a:lstStyle/>
            <a:p>
              <a:pPr eaLnBrk="1" hangingPunct="1"/>
              <a:r>
                <a:rPr lang="en-GB" sz="2000" b="0" dirty="0" smtClean="0">
                  <a:solidFill>
                    <a:prstClr val="black"/>
                  </a:solidFill>
                  <a:latin typeface="Arial" pitchFamily="34" charset="0"/>
                  <a:cs typeface="Arial" pitchFamily="34" charset="0"/>
                </a:rPr>
                <a:t>neighbourhood community (100FTE)</a:t>
              </a:r>
              <a:endParaRPr lang="en-GB" sz="2000" b="0" dirty="0">
                <a:solidFill>
                  <a:prstClr val="black"/>
                </a:solidFill>
                <a:latin typeface="Arial" pitchFamily="34" charset="0"/>
                <a:cs typeface="Arial" pitchFamily="34" charset="0"/>
              </a:endParaRPr>
            </a:p>
          </p:txBody>
        </p:sp>
        <p:sp>
          <p:nvSpPr>
            <p:cNvPr id="21" name="TextBox 20"/>
            <p:cNvSpPr txBox="1"/>
            <p:nvPr/>
          </p:nvSpPr>
          <p:spPr>
            <a:xfrm>
              <a:off x="7315213" y="5904176"/>
              <a:ext cx="2554014" cy="707886"/>
            </a:xfrm>
            <a:prstGeom prst="rect">
              <a:avLst/>
            </a:prstGeom>
            <a:solidFill>
              <a:schemeClr val="accent4">
                <a:lumMod val="40000"/>
                <a:lumOff val="60000"/>
              </a:schemeClr>
            </a:solidFill>
            <a:ln>
              <a:noFill/>
            </a:ln>
          </p:spPr>
          <p:txBody>
            <a:bodyPr wrap="square" rtlCol="0">
              <a:spAutoFit/>
            </a:bodyPr>
            <a:lstStyle/>
            <a:p>
              <a:pPr eaLnBrk="1" hangingPunct="1"/>
              <a:r>
                <a:rPr lang="en-GB" sz="2000" b="0" dirty="0" smtClean="0">
                  <a:solidFill>
                    <a:prstClr val="black"/>
                  </a:solidFill>
                  <a:latin typeface="Arial" pitchFamily="34" charset="0"/>
                  <a:cs typeface="Arial" pitchFamily="34" charset="0"/>
                </a:rPr>
                <a:t>neighbourhood community (100FTE)</a:t>
              </a:r>
              <a:endParaRPr lang="en-GB" sz="2000" b="0" dirty="0">
                <a:solidFill>
                  <a:prstClr val="black"/>
                </a:solidFill>
                <a:latin typeface="Arial" pitchFamily="34" charset="0"/>
                <a:cs typeface="Arial" pitchFamily="34" charset="0"/>
              </a:endParaRPr>
            </a:p>
          </p:txBody>
        </p:sp>
      </p:grpSp>
      <p:sp>
        <p:nvSpPr>
          <p:cNvPr id="8" name="Rectangle 7"/>
          <p:cNvSpPr/>
          <p:nvPr/>
        </p:nvSpPr>
        <p:spPr>
          <a:xfrm>
            <a:off x="3794099" y="58618"/>
            <a:ext cx="6127838" cy="1200329"/>
          </a:xfrm>
          <a:prstGeom prst="rect">
            <a:avLst/>
          </a:prstGeom>
        </p:spPr>
        <p:txBody>
          <a:bodyPr wrap="square">
            <a:spAutoFit/>
          </a:bodyPr>
          <a:lstStyle/>
          <a:p>
            <a:pPr eaLnBrk="1" hangingPunct="1"/>
            <a:r>
              <a:rPr lang="en-GB" sz="3600" b="0" i="1" dirty="0" smtClean="0">
                <a:solidFill>
                  <a:prstClr val="black"/>
                </a:solidFill>
                <a:latin typeface="Arial" pitchFamily="34" charset="0"/>
                <a:cs typeface="Arial" pitchFamily="34" charset="0"/>
              </a:rPr>
              <a:t>GGZ </a:t>
            </a:r>
            <a:r>
              <a:rPr lang="en-GB" sz="3600" b="0" i="1" dirty="0" err="1">
                <a:solidFill>
                  <a:prstClr val="black"/>
                </a:solidFill>
                <a:latin typeface="Arial" pitchFamily="34" charset="0"/>
                <a:cs typeface="Arial" pitchFamily="34" charset="0"/>
              </a:rPr>
              <a:t>G</a:t>
            </a:r>
            <a:r>
              <a:rPr lang="en-GB" sz="3600" b="0" i="1" dirty="0" err="1" smtClean="0">
                <a:solidFill>
                  <a:prstClr val="black"/>
                </a:solidFill>
                <a:latin typeface="Arial" pitchFamily="34" charset="0"/>
                <a:cs typeface="Arial" pitchFamily="34" charset="0"/>
              </a:rPr>
              <a:t>eïntegreerd</a:t>
            </a:r>
            <a:r>
              <a:rPr lang="en-GB" sz="3600" b="0" i="1" dirty="0" smtClean="0">
                <a:solidFill>
                  <a:prstClr val="black"/>
                </a:solidFill>
                <a:latin typeface="Arial" pitchFamily="34" charset="0"/>
                <a:cs typeface="Arial" pitchFamily="34" charset="0"/>
              </a:rPr>
              <a:t> in de </a:t>
            </a:r>
            <a:r>
              <a:rPr lang="en-GB" sz="3600" b="0" i="1" dirty="0" err="1" smtClean="0">
                <a:solidFill>
                  <a:prstClr val="black"/>
                </a:solidFill>
                <a:latin typeface="Arial" pitchFamily="34" charset="0"/>
                <a:cs typeface="Arial" pitchFamily="34" charset="0"/>
              </a:rPr>
              <a:t>Haarvaten</a:t>
            </a:r>
            <a:r>
              <a:rPr lang="en-GB" sz="3600" b="0" i="1" dirty="0" smtClean="0">
                <a:solidFill>
                  <a:prstClr val="black"/>
                </a:solidFill>
                <a:latin typeface="Arial" pitchFamily="34" charset="0"/>
                <a:cs typeface="Arial" pitchFamily="34" charset="0"/>
              </a:rPr>
              <a:t> van de </a:t>
            </a:r>
            <a:r>
              <a:rPr lang="en-GB" sz="3600" b="0" i="1" dirty="0" err="1" smtClean="0">
                <a:solidFill>
                  <a:prstClr val="black"/>
                </a:solidFill>
                <a:latin typeface="Arial" pitchFamily="34" charset="0"/>
                <a:cs typeface="Arial" pitchFamily="34" charset="0"/>
              </a:rPr>
              <a:t>Wijk</a:t>
            </a:r>
            <a:endParaRPr lang="en-GB" sz="3600" b="0" i="1" dirty="0">
              <a:solidFill>
                <a:prstClr val="black"/>
              </a:solidFill>
              <a:latin typeface="Arial" pitchFamily="34" charset="0"/>
              <a:cs typeface="Arial" pitchFamily="34" charset="0"/>
            </a:endParaRPr>
          </a:p>
        </p:txBody>
      </p:sp>
      <p:sp>
        <p:nvSpPr>
          <p:cNvPr id="7" name="Oval 6"/>
          <p:cNvSpPr/>
          <p:nvPr/>
        </p:nvSpPr>
        <p:spPr>
          <a:xfrm>
            <a:off x="532263" y="313899"/>
            <a:ext cx="3166279" cy="2552131"/>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r>
              <a:rPr lang="en-GB" b="0" dirty="0" err="1" smtClean="0">
                <a:solidFill>
                  <a:prstClr val="white"/>
                </a:solidFill>
              </a:rPr>
              <a:t>Beperkte</a:t>
            </a:r>
            <a:r>
              <a:rPr lang="en-GB" b="0" dirty="0" smtClean="0">
                <a:solidFill>
                  <a:prstClr val="white"/>
                </a:solidFill>
              </a:rPr>
              <a:t> </a:t>
            </a:r>
            <a:r>
              <a:rPr lang="en-GB" b="0" dirty="0" err="1" smtClean="0">
                <a:solidFill>
                  <a:prstClr val="white"/>
                </a:solidFill>
              </a:rPr>
              <a:t>regionale</a:t>
            </a:r>
            <a:r>
              <a:rPr lang="en-GB" b="0" dirty="0" smtClean="0">
                <a:solidFill>
                  <a:prstClr val="white"/>
                </a:solidFill>
              </a:rPr>
              <a:t> </a:t>
            </a:r>
            <a:r>
              <a:rPr lang="en-GB" b="0" dirty="0" err="1" smtClean="0">
                <a:solidFill>
                  <a:prstClr val="white"/>
                </a:solidFill>
              </a:rPr>
              <a:t>voorzieningen</a:t>
            </a:r>
            <a:endParaRPr lang="en-GB" b="0" dirty="0">
              <a:solidFill>
                <a:prstClr val="white"/>
              </a:solidFill>
            </a:endParaRPr>
          </a:p>
        </p:txBody>
      </p:sp>
    </p:spTree>
    <p:extLst>
      <p:ext uri="{BB962C8B-B14F-4D97-AF65-F5344CB8AC3E}">
        <p14:creationId xmlns:p14="http://schemas.microsoft.com/office/powerpoint/2010/main" val="33313988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xit" presetSubtype="0" fill="hold" nodeType="withEffect">
                                  <p:stCondLst>
                                    <p:cond delay="0"/>
                                  </p:stCondLst>
                                  <p:childTnLst>
                                    <p:animEffect transition="out" filter="fade">
                                      <p:cBhvr>
                                        <p:cTn id="9" dur="2000"/>
                                        <p:tgtEl>
                                          <p:spTgt spid="9"/>
                                        </p:tgtEl>
                                      </p:cBhvr>
                                    </p:animEffect>
                                    <p:set>
                                      <p:cBhvr>
                                        <p:cTn id="10" dur="1" fill="hold">
                                          <p:stCondLst>
                                            <p:cond delay="1999"/>
                                          </p:stCondLst>
                                        </p:cTn>
                                        <p:tgtEl>
                                          <p:spTgt spid="9"/>
                                        </p:tgtEl>
                                        <p:attrNameLst>
                                          <p:attrName>style.visibility</p:attrName>
                                        </p:attrNameLst>
                                      </p:cBhvr>
                                      <p:to>
                                        <p:strVal val="hidden"/>
                                      </p:to>
                                    </p:set>
                                  </p:childTnLst>
                                </p:cTn>
                              </p:par>
                              <p:par>
                                <p:cTn id="11" presetID="4"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ox(i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288028539"/>
              </p:ext>
            </p:extLst>
          </p:nvPr>
        </p:nvGraphicFramePr>
        <p:xfrm>
          <a:off x="152018" y="1178714"/>
          <a:ext cx="10034035" cy="5788468"/>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2"/>
          <p:cNvSpPr txBox="1">
            <a:spLocks noChangeArrowheads="1"/>
          </p:cNvSpPr>
          <p:nvPr/>
        </p:nvSpPr>
        <p:spPr bwMode="auto">
          <a:xfrm>
            <a:off x="530225" y="149020"/>
            <a:ext cx="9286875" cy="914400"/>
          </a:xfrm>
          <a:prstGeom prst="rect">
            <a:avLst/>
          </a:prstGeom>
          <a:noFill/>
          <a:ln w="9525">
            <a:noFill/>
            <a:miter lim="800000"/>
            <a:headEnd/>
            <a:tailEnd/>
          </a:ln>
          <a:effectLst>
            <a:outerShdw dist="35921" dir="2700000" algn="ctr" rotWithShape="0">
              <a:schemeClr val="bg2"/>
            </a:outerShdw>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a:lnSpc>
                <a:spcPct val="90000"/>
              </a:lnSpc>
            </a:pPr>
            <a:r>
              <a:rPr lang="nl-NL" sz="3200" kern="0" dirty="0" smtClean="0">
                <a:solidFill>
                  <a:srgbClr val="FFF3BF"/>
                </a:solidFill>
              </a:rPr>
              <a:t>Verschuiving van Middelen</a:t>
            </a:r>
            <a:endParaRPr lang="en-GB" sz="1600" kern="0" dirty="0">
              <a:solidFill>
                <a:srgbClr val="FFEC99"/>
              </a:solidFill>
            </a:endParaRPr>
          </a:p>
        </p:txBody>
      </p:sp>
      <p:grpSp>
        <p:nvGrpSpPr>
          <p:cNvPr id="6" name="Group 3"/>
          <p:cNvGrpSpPr>
            <a:grpSpLocks/>
          </p:cNvGrpSpPr>
          <p:nvPr/>
        </p:nvGrpSpPr>
        <p:grpSpPr bwMode="auto">
          <a:xfrm>
            <a:off x="733757" y="1116766"/>
            <a:ext cx="8829675" cy="76200"/>
            <a:chOff x="486" y="672"/>
            <a:chExt cx="5562" cy="48"/>
          </a:xfrm>
        </p:grpSpPr>
        <p:sp>
          <p:nvSpPr>
            <p:cNvPr id="7" name="Line 4"/>
            <p:cNvSpPr>
              <a:spLocks noChangeShapeType="1"/>
            </p:cNvSpPr>
            <p:nvPr/>
          </p:nvSpPr>
          <p:spPr bwMode="auto">
            <a:xfrm>
              <a:off x="486" y="672"/>
              <a:ext cx="5562" cy="0"/>
            </a:xfrm>
            <a:prstGeom prst="line">
              <a:avLst/>
            </a:prstGeom>
            <a:noFill/>
            <a:ln w="38100">
              <a:solidFill>
                <a:srgbClr val="6388FF"/>
              </a:solidFill>
              <a:round/>
              <a:headEnd/>
              <a:tailEnd/>
            </a:ln>
            <a:effectLst/>
          </p:spPr>
          <p:txBody>
            <a:bodyPr wrap="none" lIns="92075" tIns="46038" rIns="92075" bIns="46038" anchor="ctr"/>
            <a:lstStyle/>
            <a:p>
              <a:pPr eaLnBrk="1" hangingPunct="1">
                <a:defRPr/>
              </a:pPr>
              <a:endParaRPr lang="nl-NL" b="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Line 5"/>
            <p:cNvSpPr>
              <a:spLocks noChangeShapeType="1"/>
            </p:cNvSpPr>
            <p:nvPr/>
          </p:nvSpPr>
          <p:spPr bwMode="auto">
            <a:xfrm>
              <a:off x="486" y="720"/>
              <a:ext cx="5562" cy="0"/>
            </a:xfrm>
            <a:prstGeom prst="line">
              <a:avLst/>
            </a:prstGeom>
            <a:noFill/>
            <a:ln w="38100">
              <a:solidFill>
                <a:srgbClr val="FF8DFF"/>
              </a:solidFill>
              <a:round/>
              <a:headEnd/>
              <a:tailEnd/>
            </a:ln>
            <a:effectLst/>
          </p:spPr>
          <p:txBody>
            <a:bodyPr wrap="none" lIns="92075" tIns="46038" rIns="92075" bIns="46038" anchor="ctr"/>
            <a:lstStyle/>
            <a:p>
              <a:pPr eaLnBrk="1" hangingPunct="1">
                <a:defRPr/>
              </a:pPr>
              <a:endParaRPr lang="nl-NL" b="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2236937486"/>
      </p:ext>
    </p:extLst>
  </p:cSld>
  <p:clrMapOvr>
    <a:masterClrMapping/>
  </p:clrMapOvr>
  <p:transition xmlns:p14="http://schemas.microsoft.com/office/powerpoint/2010/main">
    <p:strips/>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02" name="Rectangle 2"/>
          <p:cNvSpPr>
            <a:spLocks noGrp="1" noChangeArrowheads="1"/>
          </p:cNvSpPr>
          <p:nvPr>
            <p:ph type="title" idx="4294967295"/>
          </p:nvPr>
        </p:nvSpPr>
        <p:spPr>
          <a:xfrm>
            <a:off x="508105" y="222674"/>
            <a:ext cx="9286875" cy="914400"/>
          </a:xfrm>
          <a:effectLst>
            <a:outerShdw dist="35921" dir="2700000" algn="ctr" rotWithShape="0">
              <a:schemeClr val="bg2"/>
            </a:outerShdw>
          </a:effectLst>
        </p:spPr>
        <p:txBody>
          <a:bodyPr/>
          <a:lstStyle/>
          <a:p>
            <a:pPr>
              <a:lnSpc>
                <a:spcPct val="90000"/>
              </a:lnSpc>
            </a:pPr>
            <a:r>
              <a:rPr lang="nl-NL" sz="3200" b="1" dirty="0" smtClean="0">
                <a:solidFill>
                  <a:srgbClr val="FFF3BF"/>
                </a:solidFill>
              </a:rPr>
              <a:t>Crisis = Netwerken </a:t>
            </a:r>
            <a:r>
              <a:rPr lang="nl-NL" sz="3200" b="1" dirty="0">
                <a:solidFill>
                  <a:srgbClr val="FFF3BF"/>
                </a:solidFill>
              </a:rPr>
              <a:t>A</a:t>
            </a:r>
            <a:r>
              <a:rPr lang="nl-NL" sz="3200" b="1" dirty="0" smtClean="0">
                <a:solidFill>
                  <a:srgbClr val="FFF3BF"/>
                </a:solidFill>
              </a:rPr>
              <a:t>ctiveren &amp; Empoweren</a:t>
            </a:r>
            <a:endParaRPr lang="en-GB" sz="1600" b="1" dirty="0">
              <a:solidFill>
                <a:srgbClr val="FFEC99"/>
              </a:solidFill>
            </a:endParaRPr>
          </a:p>
        </p:txBody>
      </p:sp>
      <p:grpSp>
        <p:nvGrpSpPr>
          <p:cNvPr id="668679" name="Group 3"/>
          <p:cNvGrpSpPr>
            <a:grpSpLocks/>
          </p:cNvGrpSpPr>
          <p:nvPr/>
        </p:nvGrpSpPr>
        <p:grpSpPr bwMode="auto">
          <a:xfrm>
            <a:off x="774700" y="1062412"/>
            <a:ext cx="8829675" cy="76200"/>
            <a:chOff x="486" y="672"/>
            <a:chExt cx="5562" cy="48"/>
          </a:xfrm>
        </p:grpSpPr>
        <p:sp>
          <p:nvSpPr>
            <p:cNvPr id="1792004" name="Line 4"/>
            <p:cNvSpPr>
              <a:spLocks noChangeShapeType="1"/>
            </p:cNvSpPr>
            <p:nvPr/>
          </p:nvSpPr>
          <p:spPr bwMode="auto">
            <a:xfrm>
              <a:off x="486" y="672"/>
              <a:ext cx="5562" cy="0"/>
            </a:xfrm>
            <a:prstGeom prst="line">
              <a:avLst/>
            </a:prstGeom>
            <a:noFill/>
            <a:ln w="38100">
              <a:solidFill>
                <a:srgbClr val="6388FF"/>
              </a:solidFill>
              <a:round/>
              <a:headEnd/>
              <a:tailEnd/>
            </a:ln>
            <a:effectLst/>
          </p:spPr>
          <p:txBody>
            <a:bodyPr wrap="none" lIns="92075" tIns="46038" rIns="92075" bIns="46038" anchor="ctr"/>
            <a:lstStyle/>
            <a:p>
              <a:pPr algn="l" eaLnBrk="1" hangingPunct="1">
                <a:spcBef>
                  <a:spcPct val="0"/>
                </a:spcBef>
                <a:defRPr/>
              </a:pPr>
              <a:endParaRPr lang="nl-NL">
                <a:solidFill>
                  <a:srgbClr val="FFFFFF"/>
                </a:solidFill>
                <a:effectLst>
                  <a:outerShdw blurRad="38100" dist="38100" dir="2700000" algn="tl">
                    <a:srgbClr val="000000">
                      <a:alpha val="43137"/>
                    </a:srgbClr>
                  </a:outerShdw>
                </a:effectLst>
                <a:latin typeface="Lucida Sans Unicode" pitchFamily="34" charset="0"/>
                <a:cs typeface="Arial" pitchFamily="34" charset="0"/>
              </a:endParaRPr>
            </a:p>
          </p:txBody>
        </p:sp>
        <p:sp>
          <p:nvSpPr>
            <p:cNvPr id="1792005" name="Line 5"/>
            <p:cNvSpPr>
              <a:spLocks noChangeShapeType="1"/>
            </p:cNvSpPr>
            <p:nvPr/>
          </p:nvSpPr>
          <p:spPr bwMode="auto">
            <a:xfrm>
              <a:off x="486" y="720"/>
              <a:ext cx="5562" cy="0"/>
            </a:xfrm>
            <a:prstGeom prst="line">
              <a:avLst/>
            </a:prstGeom>
            <a:noFill/>
            <a:ln w="38100">
              <a:solidFill>
                <a:srgbClr val="FF8DFF"/>
              </a:solidFill>
              <a:round/>
              <a:headEnd/>
              <a:tailEnd/>
            </a:ln>
            <a:effectLst/>
          </p:spPr>
          <p:txBody>
            <a:bodyPr wrap="none" lIns="92075" tIns="46038" rIns="92075" bIns="46038" anchor="ctr"/>
            <a:lstStyle/>
            <a:p>
              <a:pPr algn="l" eaLnBrk="1" hangingPunct="1">
                <a:spcBef>
                  <a:spcPct val="0"/>
                </a:spcBef>
                <a:defRPr/>
              </a:pPr>
              <a:endParaRPr lang="nl-NL">
                <a:solidFill>
                  <a:srgbClr val="FFFFFF"/>
                </a:solidFill>
                <a:effectLst>
                  <a:outerShdw blurRad="38100" dist="38100" dir="2700000" algn="tl">
                    <a:srgbClr val="000000">
                      <a:alpha val="43137"/>
                    </a:srgbClr>
                  </a:outerShdw>
                </a:effectLst>
                <a:latin typeface="Lucida Sans Unicode" pitchFamily="34" charset="0"/>
                <a:cs typeface="Arial" pitchFamily="34" charset="0"/>
              </a:endParaRPr>
            </a:p>
          </p:txBody>
        </p:sp>
      </p:grpSp>
      <p:sp>
        <p:nvSpPr>
          <p:cNvPr id="10" name="Freeform 32"/>
          <p:cNvSpPr>
            <a:spLocks/>
          </p:cNvSpPr>
          <p:nvPr/>
        </p:nvSpPr>
        <p:spPr bwMode="auto">
          <a:xfrm>
            <a:off x="4539248" y="3482897"/>
            <a:ext cx="1087200" cy="1075401"/>
          </a:xfrm>
          <a:custGeom>
            <a:avLst/>
            <a:gdLst>
              <a:gd name="T0" fmla="*/ 244 w 606"/>
              <a:gd name="T1" fmla="*/ 150 h 1061"/>
              <a:gd name="T2" fmla="*/ 224 w 606"/>
              <a:gd name="T3" fmla="*/ 126 h 1061"/>
              <a:gd name="T4" fmla="*/ 214 w 606"/>
              <a:gd name="T5" fmla="*/ 96 h 1061"/>
              <a:gd name="T6" fmla="*/ 218 w 606"/>
              <a:gd name="T7" fmla="*/ 58 h 1061"/>
              <a:gd name="T8" fmla="*/ 237 w 606"/>
              <a:gd name="T9" fmla="*/ 27 h 1061"/>
              <a:gd name="T10" fmla="*/ 267 w 606"/>
              <a:gd name="T11" fmla="*/ 7 h 1061"/>
              <a:gd name="T12" fmla="*/ 300 w 606"/>
              <a:gd name="T13" fmla="*/ 0 h 1061"/>
              <a:gd name="T14" fmla="*/ 337 w 606"/>
              <a:gd name="T15" fmla="*/ 9 h 1061"/>
              <a:gd name="T16" fmla="*/ 364 w 606"/>
              <a:gd name="T17" fmla="*/ 29 h 1061"/>
              <a:gd name="T18" fmla="*/ 381 w 606"/>
              <a:gd name="T19" fmla="*/ 58 h 1061"/>
              <a:gd name="T20" fmla="*/ 385 w 606"/>
              <a:gd name="T21" fmla="*/ 93 h 1061"/>
              <a:gd name="T22" fmla="*/ 376 w 606"/>
              <a:gd name="T23" fmla="*/ 127 h 1061"/>
              <a:gd name="T24" fmla="*/ 355 w 606"/>
              <a:gd name="T25" fmla="*/ 151 h 1061"/>
              <a:gd name="T26" fmla="*/ 352 w 606"/>
              <a:gd name="T27" fmla="*/ 185 h 1061"/>
              <a:gd name="T28" fmla="*/ 445 w 606"/>
              <a:gd name="T29" fmla="*/ 227 h 1061"/>
              <a:gd name="T30" fmla="*/ 491 w 606"/>
              <a:gd name="T31" fmla="*/ 343 h 1061"/>
              <a:gd name="T32" fmla="*/ 541 w 606"/>
              <a:gd name="T33" fmla="*/ 459 h 1061"/>
              <a:gd name="T34" fmla="*/ 597 w 606"/>
              <a:gd name="T35" fmla="*/ 523 h 1061"/>
              <a:gd name="T36" fmla="*/ 606 w 606"/>
              <a:gd name="T37" fmla="*/ 561 h 1061"/>
              <a:gd name="T38" fmla="*/ 598 w 606"/>
              <a:gd name="T39" fmla="*/ 601 h 1061"/>
              <a:gd name="T40" fmla="*/ 579 w 606"/>
              <a:gd name="T41" fmla="*/ 621 h 1061"/>
              <a:gd name="T42" fmla="*/ 564 w 606"/>
              <a:gd name="T43" fmla="*/ 631 h 1061"/>
              <a:gd name="T44" fmla="*/ 538 w 606"/>
              <a:gd name="T45" fmla="*/ 614 h 1061"/>
              <a:gd name="T46" fmla="*/ 521 w 606"/>
              <a:gd name="T47" fmla="*/ 577 h 1061"/>
              <a:gd name="T48" fmla="*/ 515 w 606"/>
              <a:gd name="T49" fmla="*/ 534 h 1061"/>
              <a:gd name="T50" fmla="*/ 516 w 606"/>
              <a:gd name="T51" fmla="*/ 494 h 1061"/>
              <a:gd name="T52" fmla="*/ 431 w 606"/>
              <a:gd name="T53" fmla="*/ 373 h 1061"/>
              <a:gd name="T54" fmla="*/ 390 w 606"/>
              <a:gd name="T55" fmla="*/ 556 h 1061"/>
              <a:gd name="T56" fmla="*/ 449 w 606"/>
              <a:gd name="T57" fmla="*/ 876 h 1061"/>
              <a:gd name="T58" fmla="*/ 487 w 606"/>
              <a:gd name="T59" fmla="*/ 985 h 1061"/>
              <a:gd name="T60" fmla="*/ 538 w 606"/>
              <a:gd name="T61" fmla="*/ 1001 h 1061"/>
              <a:gd name="T62" fmla="*/ 571 w 606"/>
              <a:gd name="T63" fmla="*/ 1035 h 1061"/>
              <a:gd name="T64" fmla="*/ 377 w 606"/>
              <a:gd name="T65" fmla="*/ 1060 h 1061"/>
              <a:gd name="T66" fmla="*/ 280 w 606"/>
              <a:gd name="T67" fmla="*/ 876 h 1061"/>
              <a:gd name="T68" fmla="*/ 32 w 606"/>
              <a:gd name="T69" fmla="*/ 1045 h 1061"/>
              <a:gd name="T70" fmla="*/ 56 w 606"/>
              <a:gd name="T71" fmla="*/ 1010 h 1061"/>
              <a:gd name="T72" fmla="*/ 106 w 606"/>
              <a:gd name="T73" fmla="*/ 986 h 1061"/>
              <a:gd name="T74" fmla="*/ 160 w 606"/>
              <a:gd name="T75" fmla="*/ 876 h 1061"/>
              <a:gd name="T76" fmla="*/ 216 w 606"/>
              <a:gd name="T77" fmla="*/ 556 h 1061"/>
              <a:gd name="T78" fmla="*/ 174 w 606"/>
              <a:gd name="T79" fmla="*/ 373 h 1061"/>
              <a:gd name="T80" fmla="*/ 119 w 606"/>
              <a:gd name="T81" fmla="*/ 453 h 1061"/>
              <a:gd name="T82" fmla="*/ 88 w 606"/>
              <a:gd name="T83" fmla="*/ 523 h 1061"/>
              <a:gd name="T84" fmla="*/ 85 w 606"/>
              <a:gd name="T85" fmla="*/ 575 h 1061"/>
              <a:gd name="T86" fmla="*/ 66 w 606"/>
              <a:gd name="T87" fmla="*/ 614 h 1061"/>
              <a:gd name="T88" fmla="*/ 45 w 606"/>
              <a:gd name="T89" fmla="*/ 630 h 1061"/>
              <a:gd name="T90" fmla="*/ 27 w 606"/>
              <a:gd name="T91" fmla="*/ 621 h 1061"/>
              <a:gd name="T92" fmla="*/ 7 w 606"/>
              <a:gd name="T93" fmla="*/ 600 h 1061"/>
              <a:gd name="T94" fmla="*/ 0 w 606"/>
              <a:gd name="T95" fmla="*/ 559 h 1061"/>
              <a:gd name="T96" fmla="*/ 13 w 606"/>
              <a:gd name="T97" fmla="*/ 517 h 1061"/>
              <a:gd name="T98" fmla="*/ 61 w 606"/>
              <a:gd name="T99" fmla="*/ 466 h 1061"/>
              <a:gd name="T100" fmla="*/ 114 w 606"/>
              <a:gd name="T101" fmla="*/ 344 h 1061"/>
              <a:gd name="T102" fmla="*/ 161 w 606"/>
              <a:gd name="T103" fmla="*/ 227 h 1061"/>
              <a:gd name="T104" fmla="*/ 255 w 606"/>
              <a:gd name="T105" fmla="*/ 185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6" h="1061">
                <a:moveTo>
                  <a:pt x="264" y="162"/>
                </a:moveTo>
                <a:lnTo>
                  <a:pt x="255" y="158"/>
                </a:lnTo>
                <a:lnTo>
                  <a:pt x="244" y="150"/>
                </a:lnTo>
                <a:lnTo>
                  <a:pt x="236" y="143"/>
                </a:lnTo>
                <a:lnTo>
                  <a:pt x="229" y="135"/>
                </a:lnTo>
                <a:lnTo>
                  <a:pt x="224" y="126"/>
                </a:lnTo>
                <a:lnTo>
                  <a:pt x="220" y="117"/>
                </a:lnTo>
                <a:lnTo>
                  <a:pt x="216" y="108"/>
                </a:lnTo>
                <a:lnTo>
                  <a:pt x="214" y="96"/>
                </a:lnTo>
                <a:lnTo>
                  <a:pt x="213" y="84"/>
                </a:lnTo>
                <a:lnTo>
                  <a:pt x="215" y="71"/>
                </a:lnTo>
                <a:lnTo>
                  <a:pt x="218" y="58"/>
                </a:lnTo>
                <a:lnTo>
                  <a:pt x="224" y="46"/>
                </a:lnTo>
                <a:lnTo>
                  <a:pt x="230" y="35"/>
                </a:lnTo>
                <a:lnTo>
                  <a:pt x="237" y="27"/>
                </a:lnTo>
                <a:lnTo>
                  <a:pt x="247" y="19"/>
                </a:lnTo>
                <a:lnTo>
                  <a:pt x="256" y="12"/>
                </a:lnTo>
                <a:lnTo>
                  <a:pt x="267" y="7"/>
                </a:lnTo>
                <a:lnTo>
                  <a:pt x="277" y="3"/>
                </a:lnTo>
                <a:lnTo>
                  <a:pt x="289" y="0"/>
                </a:lnTo>
                <a:lnTo>
                  <a:pt x="300" y="0"/>
                </a:lnTo>
                <a:lnTo>
                  <a:pt x="312" y="0"/>
                </a:lnTo>
                <a:lnTo>
                  <a:pt x="324" y="4"/>
                </a:lnTo>
                <a:lnTo>
                  <a:pt x="337" y="9"/>
                </a:lnTo>
                <a:lnTo>
                  <a:pt x="346" y="14"/>
                </a:lnTo>
                <a:lnTo>
                  <a:pt x="355" y="21"/>
                </a:lnTo>
                <a:lnTo>
                  <a:pt x="364" y="29"/>
                </a:lnTo>
                <a:lnTo>
                  <a:pt x="370" y="37"/>
                </a:lnTo>
                <a:lnTo>
                  <a:pt x="376" y="48"/>
                </a:lnTo>
                <a:lnTo>
                  <a:pt x="381" y="58"/>
                </a:lnTo>
                <a:lnTo>
                  <a:pt x="384" y="69"/>
                </a:lnTo>
                <a:lnTo>
                  <a:pt x="386" y="82"/>
                </a:lnTo>
                <a:lnTo>
                  <a:pt x="385" y="93"/>
                </a:lnTo>
                <a:lnTo>
                  <a:pt x="383" y="107"/>
                </a:lnTo>
                <a:lnTo>
                  <a:pt x="379" y="118"/>
                </a:lnTo>
                <a:lnTo>
                  <a:pt x="376" y="127"/>
                </a:lnTo>
                <a:lnTo>
                  <a:pt x="369" y="137"/>
                </a:lnTo>
                <a:lnTo>
                  <a:pt x="363" y="144"/>
                </a:lnTo>
                <a:lnTo>
                  <a:pt x="355" y="151"/>
                </a:lnTo>
                <a:lnTo>
                  <a:pt x="348" y="157"/>
                </a:lnTo>
                <a:lnTo>
                  <a:pt x="340" y="162"/>
                </a:lnTo>
                <a:lnTo>
                  <a:pt x="352" y="185"/>
                </a:lnTo>
                <a:lnTo>
                  <a:pt x="368" y="202"/>
                </a:lnTo>
                <a:lnTo>
                  <a:pt x="411" y="213"/>
                </a:lnTo>
                <a:lnTo>
                  <a:pt x="445" y="227"/>
                </a:lnTo>
                <a:lnTo>
                  <a:pt x="461" y="254"/>
                </a:lnTo>
                <a:lnTo>
                  <a:pt x="479" y="302"/>
                </a:lnTo>
                <a:lnTo>
                  <a:pt x="491" y="343"/>
                </a:lnTo>
                <a:lnTo>
                  <a:pt x="503" y="389"/>
                </a:lnTo>
                <a:lnTo>
                  <a:pt x="515" y="416"/>
                </a:lnTo>
                <a:lnTo>
                  <a:pt x="541" y="459"/>
                </a:lnTo>
                <a:lnTo>
                  <a:pt x="567" y="498"/>
                </a:lnTo>
                <a:lnTo>
                  <a:pt x="592" y="516"/>
                </a:lnTo>
                <a:lnTo>
                  <a:pt x="597" y="523"/>
                </a:lnTo>
                <a:lnTo>
                  <a:pt x="602" y="533"/>
                </a:lnTo>
                <a:lnTo>
                  <a:pt x="605" y="545"/>
                </a:lnTo>
                <a:lnTo>
                  <a:pt x="606" y="561"/>
                </a:lnTo>
                <a:lnTo>
                  <a:pt x="604" y="576"/>
                </a:lnTo>
                <a:lnTo>
                  <a:pt x="602" y="587"/>
                </a:lnTo>
                <a:lnTo>
                  <a:pt x="598" y="601"/>
                </a:lnTo>
                <a:lnTo>
                  <a:pt x="593" y="611"/>
                </a:lnTo>
                <a:lnTo>
                  <a:pt x="585" y="617"/>
                </a:lnTo>
                <a:lnTo>
                  <a:pt x="579" y="621"/>
                </a:lnTo>
                <a:lnTo>
                  <a:pt x="574" y="629"/>
                </a:lnTo>
                <a:lnTo>
                  <a:pt x="570" y="632"/>
                </a:lnTo>
                <a:lnTo>
                  <a:pt x="564" y="631"/>
                </a:lnTo>
                <a:lnTo>
                  <a:pt x="556" y="628"/>
                </a:lnTo>
                <a:lnTo>
                  <a:pt x="547" y="622"/>
                </a:lnTo>
                <a:lnTo>
                  <a:pt x="538" y="614"/>
                </a:lnTo>
                <a:lnTo>
                  <a:pt x="530" y="601"/>
                </a:lnTo>
                <a:lnTo>
                  <a:pt x="526" y="590"/>
                </a:lnTo>
                <a:lnTo>
                  <a:pt x="521" y="577"/>
                </a:lnTo>
                <a:lnTo>
                  <a:pt x="519" y="565"/>
                </a:lnTo>
                <a:lnTo>
                  <a:pt x="516" y="549"/>
                </a:lnTo>
                <a:lnTo>
                  <a:pt x="515" y="534"/>
                </a:lnTo>
                <a:lnTo>
                  <a:pt x="517" y="522"/>
                </a:lnTo>
                <a:lnTo>
                  <a:pt x="518" y="506"/>
                </a:lnTo>
                <a:lnTo>
                  <a:pt x="516" y="494"/>
                </a:lnTo>
                <a:lnTo>
                  <a:pt x="478" y="441"/>
                </a:lnTo>
                <a:lnTo>
                  <a:pt x="448" y="401"/>
                </a:lnTo>
                <a:lnTo>
                  <a:pt x="431" y="373"/>
                </a:lnTo>
                <a:lnTo>
                  <a:pt x="424" y="376"/>
                </a:lnTo>
                <a:lnTo>
                  <a:pt x="404" y="476"/>
                </a:lnTo>
                <a:lnTo>
                  <a:pt x="390" y="556"/>
                </a:lnTo>
                <a:lnTo>
                  <a:pt x="410" y="668"/>
                </a:lnTo>
                <a:lnTo>
                  <a:pt x="425" y="746"/>
                </a:lnTo>
                <a:lnTo>
                  <a:pt x="449" y="876"/>
                </a:lnTo>
                <a:lnTo>
                  <a:pt x="467" y="974"/>
                </a:lnTo>
                <a:lnTo>
                  <a:pt x="474" y="982"/>
                </a:lnTo>
                <a:lnTo>
                  <a:pt x="487" y="985"/>
                </a:lnTo>
                <a:lnTo>
                  <a:pt x="505" y="988"/>
                </a:lnTo>
                <a:lnTo>
                  <a:pt x="522" y="993"/>
                </a:lnTo>
                <a:lnTo>
                  <a:pt x="538" y="1001"/>
                </a:lnTo>
                <a:lnTo>
                  <a:pt x="550" y="1011"/>
                </a:lnTo>
                <a:lnTo>
                  <a:pt x="563" y="1023"/>
                </a:lnTo>
                <a:lnTo>
                  <a:pt x="571" y="1035"/>
                </a:lnTo>
                <a:lnTo>
                  <a:pt x="574" y="1047"/>
                </a:lnTo>
                <a:lnTo>
                  <a:pt x="577" y="1060"/>
                </a:lnTo>
                <a:lnTo>
                  <a:pt x="377" y="1060"/>
                </a:lnTo>
                <a:lnTo>
                  <a:pt x="330" y="876"/>
                </a:lnTo>
                <a:lnTo>
                  <a:pt x="305" y="784"/>
                </a:lnTo>
                <a:lnTo>
                  <a:pt x="280" y="876"/>
                </a:lnTo>
                <a:lnTo>
                  <a:pt x="228" y="1061"/>
                </a:lnTo>
                <a:lnTo>
                  <a:pt x="29" y="1061"/>
                </a:lnTo>
                <a:lnTo>
                  <a:pt x="32" y="1045"/>
                </a:lnTo>
                <a:lnTo>
                  <a:pt x="37" y="1033"/>
                </a:lnTo>
                <a:lnTo>
                  <a:pt x="45" y="1021"/>
                </a:lnTo>
                <a:lnTo>
                  <a:pt x="56" y="1010"/>
                </a:lnTo>
                <a:lnTo>
                  <a:pt x="71" y="1000"/>
                </a:lnTo>
                <a:lnTo>
                  <a:pt x="88" y="992"/>
                </a:lnTo>
                <a:lnTo>
                  <a:pt x="106" y="986"/>
                </a:lnTo>
                <a:lnTo>
                  <a:pt x="129" y="981"/>
                </a:lnTo>
                <a:lnTo>
                  <a:pt x="142" y="968"/>
                </a:lnTo>
                <a:lnTo>
                  <a:pt x="160" y="876"/>
                </a:lnTo>
                <a:lnTo>
                  <a:pt x="184" y="746"/>
                </a:lnTo>
                <a:lnTo>
                  <a:pt x="197" y="668"/>
                </a:lnTo>
                <a:lnTo>
                  <a:pt x="216" y="556"/>
                </a:lnTo>
                <a:lnTo>
                  <a:pt x="202" y="476"/>
                </a:lnTo>
                <a:lnTo>
                  <a:pt x="179" y="376"/>
                </a:lnTo>
                <a:lnTo>
                  <a:pt x="174" y="373"/>
                </a:lnTo>
                <a:lnTo>
                  <a:pt x="164" y="389"/>
                </a:lnTo>
                <a:lnTo>
                  <a:pt x="142" y="422"/>
                </a:lnTo>
                <a:lnTo>
                  <a:pt x="119" y="453"/>
                </a:lnTo>
                <a:lnTo>
                  <a:pt x="88" y="496"/>
                </a:lnTo>
                <a:lnTo>
                  <a:pt x="86" y="510"/>
                </a:lnTo>
                <a:lnTo>
                  <a:pt x="88" y="523"/>
                </a:lnTo>
                <a:lnTo>
                  <a:pt x="90" y="536"/>
                </a:lnTo>
                <a:lnTo>
                  <a:pt x="88" y="555"/>
                </a:lnTo>
                <a:lnTo>
                  <a:pt x="85" y="575"/>
                </a:lnTo>
                <a:lnTo>
                  <a:pt x="77" y="597"/>
                </a:lnTo>
                <a:lnTo>
                  <a:pt x="72" y="607"/>
                </a:lnTo>
                <a:lnTo>
                  <a:pt x="66" y="614"/>
                </a:lnTo>
                <a:lnTo>
                  <a:pt x="60" y="621"/>
                </a:lnTo>
                <a:lnTo>
                  <a:pt x="51" y="627"/>
                </a:lnTo>
                <a:lnTo>
                  <a:pt x="45" y="630"/>
                </a:lnTo>
                <a:lnTo>
                  <a:pt x="37" y="632"/>
                </a:lnTo>
                <a:lnTo>
                  <a:pt x="31" y="629"/>
                </a:lnTo>
                <a:lnTo>
                  <a:pt x="27" y="621"/>
                </a:lnTo>
                <a:lnTo>
                  <a:pt x="17" y="615"/>
                </a:lnTo>
                <a:lnTo>
                  <a:pt x="12" y="610"/>
                </a:lnTo>
                <a:lnTo>
                  <a:pt x="7" y="600"/>
                </a:lnTo>
                <a:lnTo>
                  <a:pt x="4" y="589"/>
                </a:lnTo>
                <a:lnTo>
                  <a:pt x="2" y="576"/>
                </a:lnTo>
                <a:lnTo>
                  <a:pt x="0" y="559"/>
                </a:lnTo>
                <a:lnTo>
                  <a:pt x="1" y="544"/>
                </a:lnTo>
                <a:lnTo>
                  <a:pt x="5" y="529"/>
                </a:lnTo>
                <a:lnTo>
                  <a:pt x="13" y="517"/>
                </a:lnTo>
                <a:lnTo>
                  <a:pt x="26" y="508"/>
                </a:lnTo>
                <a:lnTo>
                  <a:pt x="39" y="498"/>
                </a:lnTo>
                <a:lnTo>
                  <a:pt x="61" y="466"/>
                </a:lnTo>
                <a:lnTo>
                  <a:pt x="91" y="416"/>
                </a:lnTo>
                <a:lnTo>
                  <a:pt x="102" y="389"/>
                </a:lnTo>
                <a:lnTo>
                  <a:pt x="114" y="344"/>
                </a:lnTo>
                <a:lnTo>
                  <a:pt x="126" y="304"/>
                </a:lnTo>
                <a:lnTo>
                  <a:pt x="145" y="254"/>
                </a:lnTo>
                <a:lnTo>
                  <a:pt x="161" y="227"/>
                </a:lnTo>
                <a:lnTo>
                  <a:pt x="196" y="213"/>
                </a:lnTo>
                <a:lnTo>
                  <a:pt x="238" y="202"/>
                </a:lnTo>
                <a:lnTo>
                  <a:pt x="255" y="185"/>
                </a:lnTo>
                <a:lnTo>
                  <a:pt x="264" y="162"/>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spcBef>
                <a:spcPct val="0"/>
              </a:spcBef>
            </a:pPr>
            <a:endParaRPr lang="en-GB" sz="2000" b="0">
              <a:solidFill>
                <a:srgbClr val="FFFFFF"/>
              </a:solidFill>
              <a:latin typeface="Lucida Sans Unicode" pitchFamily="34" charset="0"/>
              <a:cs typeface="Times New Roman" pitchFamily="18" charset="0"/>
            </a:endParaRPr>
          </a:p>
        </p:txBody>
      </p:sp>
      <p:grpSp>
        <p:nvGrpSpPr>
          <p:cNvPr id="18" name="Group 17"/>
          <p:cNvGrpSpPr/>
          <p:nvPr/>
        </p:nvGrpSpPr>
        <p:grpSpPr>
          <a:xfrm>
            <a:off x="1915409" y="1346200"/>
            <a:ext cx="6331311" cy="5411859"/>
            <a:chOff x="1915409" y="1346200"/>
            <a:chExt cx="6331311" cy="5411859"/>
          </a:xfrm>
        </p:grpSpPr>
        <p:sp>
          <p:nvSpPr>
            <p:cNvPr id="11" name="Freeform 32"/>
            <p:cNvSpPr>
              <a:spLocks/>
            </p:cNvSpPr>
            <p:nvPr/>
          </p:nvSpPr>
          <p:spPr bwMode="auto">
            <a:xfrm>
              <a:off x="4338564" y="1346200"/>
              <a:ext cx="1488568" cy="1435786"/>
            </a:xfrm>
            <a:custGeom>
              <a:avLst/>
              <a:gdLst>
                <a:gd name="T0" fmla="*/ 244 w 606"/>
                <a:gd name="T1" fmla="*/ 150 h 1061"/>
                <a:gd name="T2" fmla="*/ 224 w 606"/>
                <a:gd name="T3" fmla="*/ 126 h 1061"/>
                <a:gd name="T4" fmla="*/ 214 w 606"/>
                <a:gd name="T5" fmla="*/ 96 h 1061"/>
                <a:gd name="T6" fmla="*/ 218 w 606"/>
                <a:gd name="T7" fmla="*/ 58 h 1061"/>
                <a:gd name="T8" fmla="*/ 237 w 606"/>
                <a:gd name="T9" fmla="*/ 27 h 1061"/>
                <a:gd name="T10" fmla="*/ 267 w 606"/>
                <a:gd name="T11" fmla="*/ 7 h 1061"/>
                <a:gd name="T12" fmla="*/ 300 w 606"/>
                <a:gd name="T13" fmla="*/ 0 h 1061"/>
                <a:gd name="T14" fmla="*/ 337 w 606"/>
                <a:gd name="T15" fmla="*/ 9 h 1061"/>
                <a:gd name="T16" fmla="*/ 364 w 606"/>
                <a:gd name="T17" fmla="*/ 29 h 1061"/>
                <a:gd name="T18" fmla="*/ 381 w 606"/>
                <a:gd name="T19" fmla="*/ 58 h 1061"/>
                <a:gd name="T20" fmla="*/ 385 w 606"/>
                <a:gd name="T21" fmla="*/ 93 h 1061"/>
                <a:gd name="T22" fmla="*/ 376 w 606"/>
                <a:gd name="T23" fmla="*/ 127 h 1061"/>
                <a:gd name="T24" fmla="*/ 355 w 606"/>
                <a:gd name="T25" fmla="*/ 151 h 1061"/>
                <a:gd name="T26" fmla="*/ 352 w 606"/>
                <a:gd name="T27" fmla="*/ 185 h 1061"/>
                <a:gd name="T28" fmla="*/ 445 w 606"/>
                <a:gd name="T29" fmla="*/ 227 h 1061"/>
                <a:gd name="T30" fmla="*/ 491 w 606"/>
                <a:gd name="T31" fmla="*/ 343 h 1061"/>
                <a:gd name="T32" fmla="*/ 541 w 606"/>
                <a:gd name="T33" fmla="*/ 459 h 1061"/>
                <a:gd name="T34" fmla="*/ 597 w 606"/>
                <a:gd name="T35" fmla="*/ 523 h 1061"/>
                <a:gd name="T36" fmla="*/ 606 w 606"/>
                <a:gd name="T37" fmla="*/ 561 h 1061"/>
                <a:gd name="T38" fmla="*/ 598 w 606"/>
                <a:gd name="T39" fmla="*/ 601 h 1061"/>
                <a:gd name="T40" fmla="*/ 579 w 606"/>
                <a:gd name="T41" fmla="*/ 621 h 1061"/>
                <a:gd name="T42" fmla="*/ 564 w 606"/>
                <a:gd name="T43" fmla="*/ 631 h 1061"/>
                <a:gd name="T44" fmla="*/ 538 w 606"/>
                <a:gd name="T45" fmla="*/ 614 h 1061"/>
                <a:gd name="T46" fmla="*/ 521 w 606"/>
                <a:gd name="T47" fmla="*/ 577 h 1061"/>
                <a:gd name="T48" fmla="*/ 515 w 606"/>
                <a:gd name="T49" fmla="*/ 534 h 1061"/>
                <a:gd name="T50" fmla="*/ 516 w 606"/>
                <a:gd name="T51" fmla="*/ 494 h 1061"/>
                <a:gd name="T52" fmla="*/ 431 w 606"/>
                <a:gd name="T53" fmla="*/ 373 h 1061"/>
                <a:gd name="T54" fmla="*/ 390 w 606"/>
                <a:gd name="T55" fmla="*/ 556 h 1061"/>
                <a:gd name="T56" fmla="*/ 449 w 606"/>
                <a:gd name="T57" fmla="*/ 876 h 1061"/>
                <a:gd name="T58" fmla="*/ 487 w 606"/>
                <a:gd name="T59" fmla="*/ 985 h 1061"/>
                <a:gd name="T60" fmla="*/ 538 w 606"/>
                <a:gd name="T61" fmla="*/ 1001 h 1061"/>
                <a:gd name="T62" fmla="*/ 571 w 606"/>
                <a:gd name="T63" fmla="*/ 1035 h 1061"/>
                <a:gd name="T64" fmla="*/ 377 w 606"/>
                <a:gd name="T65" fmla="*/ 1060 h 1061"/>
                <a:gd name="T66" fmla="*/ 280 w 606"/>
                <a:gd name="T67" fmla="*/ 876 h 1061"/>
                <a:gd name="T68" fmla="*/ 32 w 606"/>
                <a:gd name="T69" fmla="*/ 1045 h 1061"/>
                <a:gd name="T70" fmla="*/ 56 w 606"/>
                <a:gd name="T71" fmla="*/ 1010 h 1061"/>
                <a:gd name="T72" fmla="*/ 106 w 606"/>
                <a:gd name="T73" fmla="*/ 986 h 1061"/>
                <a:gd name="T74" fmla="*/ 160 w 606"/>
                <a:gd name="T75" fmla="*/ 876 h 1061"/>
                <a:gd name="T76" fmla="*/ 216 w 606"/>
                <a:gd name="T77" fmla="*/ 556 h 1061"/>
                <a:gd name="T78" fmla="*/ 174 w 606"/>
                <a:gd name="T79" fmla="*/ 373 h 1061"/>
                <a:gd name="T80" fmla="*/ 119 w 606"/>
                <a:gd name="T81" fmla="*/ 453 h 1061"/>
                <a:gd name="T82" fmla="*/ 88 w 606"/>
                <a:gd name="T83" fmla="*/ 523 h 1061"/>
                <a:gd name="T84" fmla="*/ 85 w 606"/>
                <a:gd name="T85" fmla="*/ 575 h 1061"/>
                <a:gd name="T86" fmla="*/ 66 w 606"/>
                <a:gd name="T87" fmla="*/ 614 h 1061"/>
                <a:gd name="T88" fmla="*/ 45 w 606"/>
                <a:gd name="T89" fmla="*/ 630 h 1061"/>
                <a:gd name="T90" fmla="*/ 27 w 606"/>
                <a:gd name="T91" fmla="*/ 621 h 1061"/>
                <a:gd name="T92" fmla="*/ 7 w 606"/>
                <a:gd name="T93" fmla="*/ 600 h 1061"/>
                <a:gd name="T94" fmla="*/ 0 w 606"/>
                <a:gd name="T95" fmla="*/ 559 h 1061"/>
                <a:gd name="T96" fmla="*/ 13 w 606"/>
                <a:gd name="T97" fmla="*/ 517 h 1061"/>
                <a:gd name="T98" fmla="*/ 61 w 606"/>
                <a:gd name="T99" fmla="*/ 466 h 1061"/>
                <a:gd name="T100" fmla="*/ 114 w 606"/>
                <a:gd name="T101" fmla="*/ 344 h 1061"/>
                <a:gd name="T102" fmla="*/ 161 w 606"/>
                <a:gd name="T103" fmla="*/ 227 h 1061"/>
                <a:gd name="T104" fmla="*/ 255 w 606"/>
                <a:gd name="T105" fmla="*/ 185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6" h="1061">
                  <a:moveTo>
                    <a:pt x="264" y="162"/>
                  </a:moveTo>
                  <a:lnTo>
                    <a:pt x="255" y="158"/>
                  </a:lnTo>
                  <a:lnTo>
                    <a:pt x="244" y="150"/>
                  </a:lnTo>
                  <a:lnTo>
                    <a:pt x="236" y="143"/>
                  </a:lnTo>
                  <a:lnTo>
                    <a:pt x="229" y="135"/>
                  </a:lnTo>
                  <a:lnTo>
                    <a:pt x="224" y="126"/>
                  </a:lnTo>
                  <a:lnTo>
                    <a:pt x="220" y="117"/>
                  </a:lnTo>
                  <a:lnTo>
                    <a:pt x="216" y="108"/>
                  </a:lnTo>
                  <a:lnTo>
                    <a:pt x="214" y="96"/>
                  </a:lnTo>
                  <a:lnTo>
                    <a:pt x="213" y="84"/>
                  </a:lnTo>
                  <a:lnTo>
                    <a:pt x="215" y="71"/>
                  </a:lnTo>
                  <a:lnTo>
                    <a:pt x="218" y="58"/>
                  </a:lnTo>
                  <a:lnTo>
                    <a:pt x="224" y="46"/>
                  </a:lnTo>
                  <a:lnTo>
                    <a:pt x="230" y="35"/>
                  </a:lnTo>
                  <a:lnTo>
                    <a:pt x="237" y="27"/>
                  </a:lnTo>
                  <a:lnTo>
                    <a:pt x="247" y="19"/>
                  </a:lnTo>
                  <a:lnTo>
                    <a:pt x="256" y="12"/>
                  </a:lnTo>
                  <a:lnTo>
                    <a:pt x="267" y="7"/>
                  </a:lnTo>
                  <a:lnTo>
                    <a:pt x="277" y="3"/>
                  </a:lnTo>
                  <a:lnTo>
                    <a:pt x="289" y="0"/>
                  </a:lnTo>
                  <a:lnTo>
                    <a:pt x="300" y="0"/>
                  </a:lnTo>
                  <a:lnTo>
                    <a:pt x="312" y="0"/>
                  </a:lnTo>
                  <a:lnTo>
                    <a:pt x="324" y="4"/>
                  </a:lnTo>
                  <a:lnTo>
                    <a:pt x="337" y="9"/>
                  </a:lnTo>
                  <a:lnTo>
                    <a:pt x="346" y="14"/>
                  </a:lnTo>
                  <a:lnTo>
                    <a:pt x="355" y="21"/>
                  </a:lnTo>
                  <a:lnTo>
                    <a:pt x="364" y="29"/>
                  </a:lnTo>
                  <a:lnTo>
                    <a:pt x="370" y="37"/>
                  </a:lnTo>
                  <a:lnTo>
                    <a:pt x="376" y="48"/>
                  </a:lnTo>
                  <a:lnTo>
                    <a:pt x="381" y="58"/>
                  </a:lnTo>
                  <a:lnTo>
                    <a:pt x="384" y="69"/>
                  </a:lnTo>
                  <a:lnTo>
                    <a:pt x="386" y="82"/>
                  </a:lnTo>
                  <a:lnTo>
                    <a:pt x="385" y="93"/>
                  </a:lnTo>
                  <a:lnTo>
                    <a:pt x="383" y="107"/>
                  </a:lnTo>
                  <a:lnTo>
                    <a:pt x="379" y="118"/>
                  </a:lnTo>
                  <a:lnTo>
                    <a:pt x="376" y="127"/>
                  </a:lnTo>
                  <a:lnTo>
                    <a:pt x="369" y="137"/>
                  </a:lnTo>
                  <a:lnTo>
                    <a:pt x="363" y="144"/>
                  </a:lnTo>
                  <a:lnTo>
                    <a:pt x="355" y="151"/>
                  </a:lnTo>
                  <a:lnTo>
                    <a:pt x="348" y="157"/>
                  </a:lnTo>
                  <a:lnTo>
                    <a:pt x="340" y="162"/>
                  </a:lnTo>
                  <a:lnTo>
                    <a:pt x="352" y="185"/>
                  </a:lnTo>
                  <a:lnTo>
                    <a:pt x="368" y="202"/>
                  </a:lnTo>
                  <a:lnTo>
                    <a:pt x="411" y="213"/>
                  </a:lnTo>
                  <a:lnTo>
                    <a:pt x="445" y="227"/>
                  </a:lnTo>
                  <a:lnTo>
                    <a:pt x="461" y="254"/>
                  </a:lnTo>
                  <a:lnTo>
                    <a:pt x="479" y="302"/>
                  </a:lnTo>
                  <a:lnTo>
                    <a:pt x="491" y="343"/>
                  </a:lnTo>
                  <a:lnTo>
                    <a:pt x="503" y="389"/>
                  </a:lnTo>
                  <a:lnTo>
                    <a:pt x="515" y="416"/>
                  </a:lnTo>
                  <a:lnTo>
                    <a:pt x="541" y="459"/>
                  </a:lnTo>
                  <a:lnTo>
                    <a:pt x="567" y="498"/>
                  </a:lnTo>
                  <a:lnTo>
                    <a:pt x="592" y="516"/>
                  </a:lnTo>
                  <a:lnTo>
                    <a:pt x="597" y="523"/>
                  </a:lnTo>
                  <a:lnTo>
                    <a:pt x="602" y="533"/>
                  </a:lnTo>
                  <a:lnTo>
                    <a:pt x="605" y="545"/>
                  </a:lnTo>
                  <a:lnTo>
                    <a:pt x="606" y="561"/>
                  </a:lnTo>
                  <a:lnTo>
                    <a:pt x="604" y="576"/>
                  </a:lnTo>
                  <a:lnTo>
                    <a:pt x="602" y="587"/>
                  </a:lnTo>
                  <a:lnTo>
                    <a:pt x="598" y="601"/>
                  </a:lnTo>
                  <a:lnTo>
                    <a:pt x="593" y="611"/>
                  </a:lnTo>
                  <a:lnTo>
                    <a:pt x="585" y="617"/>
                  </a:lnTo>
                  <a:lnTo>
                    <a:pt x="579" y="621"/>
                  </a:lnTo>
                  <a:lnTo>
                    <a:pt x="574" y="629"/>
                  </a:lnTo>
                  <a:lnTo>
                    <a:pt x="570" y="632"/>
                  </a:lnTo>
                  <a:lnTo>
                    <a:pt x="564" y="631"/>
                  </a:lnTo>
                  <a:lnTo>
                    <a:pt x="556" y="628"/>
                  </a:lnTo>
                  <a:lnTo>
                    <a:pt x="547" y="622"/>
                  </a:lnTo>
                  <a:lnTo>
                    <a:pt x="538" y="614"/>
                  </a:lnTo>
                  <a:lnTo>
                    <a:pt x="530" y="601"/>
                  </a:lnTo>
                  <a:lnTo>
                    <a:pt x="526" y="590"/>
                  </a:lnTo>
                  <a:lnTo>
                    <a:pt x="521" y="577"/>
                  </a:lnTo>
                  <a:lnTo>
                    <a:pt x="519" y="565"/>
                  </a:lnTo>
                  <a:lnTo>
                    <a:pt x="516" y="549"/>
                  </a:lnTo>
                  <a:lnTo>
                    <a:pt x="515" y="534"/>
                  </a:lnTo>
                  <a:lnTo>
                    <a:pt x="517" y="522"/>
                  </a:lnTo>
                  <a:lnTo>
                    <a:pt x="518" y="506"/>
                  </a:lnTo>
                  <a:lnTo>
                    <a:pt x="516" y="494"/>
                  </a:lnTo>
                  <a:lnTo>
                    <a:pt x="478" y="441"/>
                  </a:lnTo>
                  <a:lnTo>
                    <a:pt x="448" y="401"/>
                  </a:lnTo>
                  <a:lnTo>
                    <a:pt x="431" y="373"/>
                  </a:lnTo>
                  <a:lnTo>
                    <a:pt x="424" y="376"/>
                  </a:lnTo>
                  <a:lnTo>
                    <a:pt x="404" y="476"/>
                  </a:lnTo>
                  <a:lnTo>
                    <a:pt x="390" y="556"/>
                  </a:lnTo>
                  <a:lnTo>
                    <a:pt x="410" y="668"/>
                  </a:lnTo>
                  <a:lnTo>
                    <a:pt x="425" y="746"/>
                  </a:lnTo>
                  <a:lnTo>
                    <a:pt x="449" y="876"/>
                  </a:lnTo>
                  <a:lnTo>
                    <a:pt x="467" y="974"/>
                  </a:lnTo>
                  <a:lnTo>
                    <a:pt x="474" y="982"/>
                  </a:lnTo>
                  <a:lnTo>
                    <a:pt x="487" y="985"/>
                  </a:lnTo>
                  <a:lnTo>
                    <a:pt x="505" y="988"/>
                  </a:lnTo>
                  <a:lnTo>
                    <a:pt x="522" y="993"/>
                  </a:lnTo>
                  <a:lnTo>
                    <a:pt x="538" y="1001"/>
                  </a:lnTo>
                  <a:lnTo>
                    <a:pt x="550" y="1011"/>
                  </a:lnTo>
                  <a:lnTo>
                    <a:pt x="563" y="1023"/>
                  </a:lnTo>
                  <a:lnTo>
                    <a:pt x="571" y="1035"/>
                  </a:lnTo>
                  <a:lnTo>
                    <a:pt x="574" y="1047"/>
                  </a:lnTo>
                  <a:lnTo>
                    <a:pt x="577" y="1060"/>
                  </a:lnTo>
                  <a:lnTo>
                    <a:pt x="377" y="1060"/>
                  </a:lnTo>
                  <a:lnTo>
                    <a:pt x="330" y="876"/>
                  </a:lnTo>
                  <a:lnTo>
                    <a:pt x="305" y="784"/>
                  </a:lnTo>
                  <a:lnTo>
                    <a:pt x="280" y="876"/>
                  </a:lnTo>
                  <a:lnTo>
                    <a:pt x="228" y="1061"/>
                  </a:lnTo>
                  <a:lnTo>
                    <a:pt x="29" y="1061"/>
                  </a:lnTo>
                  <a:lnTo>
                    <a:pt x="32" y="1045"/>
                  </a:lnTo>
                  <a:lnTo>
                    <a:pt x="37" y="1033"/>
                  </a:lnTo>
                  <a:lnTo>
                    <a:pt x="45" y="1021"/>
                  </a:lnTo>
                  <a:lnTo>
                    <a:pt x="56" y="1010"/>
                  </a:lnTo>
                  <a:lnTo>
                    <a:pt x="71" y="1000"/>
                  </a:lnTo>
                  <a:lnTo>
                    <a:pt x="88" y="992"/>
                  </a:lnTo>
                  <a:lnTo>
                    <a:pt x="106" y="986"/>
                  </a:lnTo>
                  <a:lnTo>
                    <a:pt x="129" y="981"/>
                  </a:lnTo>
                  <a:lnTo>
                    <a:pt x="142" y="968"/>
                  </a:lnTo>
                  <a:lnTo>
                    <a:pt x="160" y="876"/>
                  </a:lnTo>
                  <a:lnTo>
                    <a:pt x="184" y="746"/>
                  </a:lnTo>
                  <a:lnTo>
                    <a:pt x="197" y="668"/>
                  </a:lnTo>
                  <a:lnTo>
                    <a:pt x="216" y="556"/>
                  </a:lnTo>
                  <a:lnTo>
                    <a:pt x="202" y="476"/>
                  </a:lnTo>
                  <a:lnTo>
                    <a:pt x="179" y="376"/>
                  </a:lnTo>
                  <a:lnTo>
                    <a:pt x="174" y="373"/>
                  </a:lnTo>
                  <a:lnTo>
                    <a:pt x="164" y="389"/>
                  </a:lnTo>
                  <a:lnTo>
                    <a:pt x="142" y="422"/>
                  </a:lnTo>
                  <a:lnTo>
                    <a:pt x="119" y="453"/>
                  </a:lnTo>
                  <a:lnTo>
                    <a:pt x="88" y="496"/>
                  </a:lnTo>
                  <a:lnTo>
                    <a:pt x="86" y="510"/>
                  </a:lnTo>
                  <a:lnTo>
                    <a:pt x="88" y="523"/>
                  </a:lnTo>
                  <a:lnTo>
                    <a:pt x="90" y="536"/>
                  </a:lnTo>
                  <a:lnTo>
                    <a:pt x="88" y="555"/>
                  </a:lnTo>
                  <a:lnTo>
                    <a:pt x="85" y="575"/>
                  </a:lnTo>
                  <a:lnTo>
                    <a:pt x="77" y="597"/>
                  </a:lnTo>
                  <a:lnTo>
                    <a:pt x="72" y="607"/>
                  </a:lnTo>
                  <a:lnTo>
                    <a:pt x="66" y="614"/>
                  </a:lnTo>
                  <a:lnTo>
                    <a:pt x="60" y="621"/>
                  </a:lnTo>
                  <a:lnTo>
                    <a:pt x="51" y="627"/>
                  </a:lnTo>
                  <a:lnTo>
                    <a:pt x="45" y="630"/>
                  </a:lnTo>
                  <a:lnTo>
                    <a:pt x="37" y="632"/>
                  </a:lnTo>
                  <a:lnTo>
                    <a:pt x="31" y="629"/>
                  </a:lnTo>
                  <a:lnTo>
                    <a:pt x="27" y="621"/>
                  </a:lnTo>
                  <a:lnTo>
                    <a:pt x="17" y="615"/>
                  </a:lnTo>
                  <a:lnTo>
                    <a:pt x="12" y="610"/>
                  </a:lnTo>
                  <a:lnTo>
                    <a:pt x="7" y="600"/>
                  </a:lnTo>
                  <a:lnTo>
                    <a:pt x="4" y="589"/>
                  </a:lnTo>
                  <a:lnTo>
                    <a:pt x="2" y="576"/>
                  </a:lnTo>
                  <a:lnTo>
                    <a:pt x="0" y="559"/>
                  </a:lnTo>
                  <a:lnTo>
                    <a:pt x="1" y="544"/>
                  </a:lnTo>
                  <a:lnTo>
                    <a:pt x="5" y="529"/>
                  </a:lnTo>
                  <a:lnTo>
                    <a:pt x="13" y="517"/>
                  </a:lnTo>
                  <a:lnTo>
                    <a:pt x="26" y="508"/>
                  </a:lnTo>
                  <a:lnTo>
                    <a:pt x="39" y="498"/>
                  </a:lnTo>
                  <a:lnTo>
                    <a:pt x="61" y="466"/>
                  </a:lnTo>
                  <a:lnTo>
                    <a:pt x="91" y="416"/>
                  </a:lnTo>
                  <a:lnTo>
                    <a:pt x="102" y="389"/>
                  </a:lnTo>
                  <a:lnTo>
                    <a:pt x="114" y="344"/>
                  </a:lnTo>
                  <a:lnTo>
                    <a:pt x="126" y="304"/>
                  </a:lnTo>
                  <a:lnTo>
                    <a:pt x="145" y="254"/>
                  </a:lnTo>
                  <a:lnTo>
                    <a:pt x="161" y="227"/>
                  </a:lnTo>
                  <a:lnTo>
                    <a:pt x="196" y="213"/>
                  </a:lnTo>
                  <a:lnTo>
                    <a:pt x="238" y="202"/>
                  </a:lnTo>
                  <a:lnTo>
                    <a:pt x="255" y="185"/>
                  </a:lnTo>
                  <a:lnTo>
                    <a:pt x="264" y="162"/>
                  </a:lnTo>
                  <a:close/>
                </a:path>
              </a:pathLst>
            </a:custGeom>
            <a:solidFill>
              <a:srgbClr val="FFC000"/>
            </a:solidFill>
            <a:ln>
              <a:noFill/>
            </a:ln>
          </p:spPr>
          <p:txBody>
            <a:bodyPr/>
            <a:lstStyle/>
            <a:p>
              <a:pPr algn="l" eaLnBrk="1" hangingPunct="1">
                <a:spcBef>
                  <a:spcPct val="0"/>
                </a:spcBef>
              </a:pPr>
              <a:endParaRPr lang="en-GB" sz="2000" b="0">
                <a:solidFill>
                  <a:srgbClr val="FFFFFF"/>
                </a:solidFill>
                <a:latin typeface="Lucida Sans Unicode" pitchFamily="34" charset="0"/>
                <a:cs typeface="Times New Roman" pitchFamily="18" charset="0"/>
              </a:endParaRPr>
            </a:p>
          </p:txBody>
        </p:sp>
        <p:sp>
          <p:nvSpPr>
            <p:cNvPr id="12" name="Freeform 32"/>
            <p:cNvSpPr>
              <a:spLocks/>
            </p:cNvSpPr>
            <p:nvPr/>
          </p:nvSpPr>
          <p:spPr bwMode="auto">
            <a:xfrm>
              <a:off x="1915409" y="4042600"/>
              <a:ext cx="1488568" cy="1435786"/>
            </a:xfrm>
            <a:custGeom>
              <a:avLst/>
              <a:gdLst>
                <a:gd name="T0" fmla="*/ 244 w 606"/>
                <a:gd name="T1" fmla="*/ 150 h 1061"/>
                <a:gd name="T2" fmla="*/ 224 w 606"/>
                <a:gd name="T3" fmla="*/ 126 h 1061"/>
                <a:gd name="T4" fmla="*/ 214 w 606"/>
                <a:gd name="T5" fmla="*/ 96 h 1061"/>
                <a:gd name="T6" fmla="*/ 218 w 606"/>
                <a:gd name="T7" fmla="*/ 58 h 1061"/>
                <a:gd name="T8" fmla="*/ 237 w 606"/>
                <a:gd name="T9" fmla="*/ 27 h 1061"/>
                <a:gd name="T10" fmla="*/ 267 w 606"/>
                <a:gd name="T11" fmla="*/ 7 h 1061"/>
                <a:gd name="T12" fmla="*/ 300 w 606"/>
                <a:gd name="T13" fmla="*/ 0 h 1061"/>
                <a:gd name="T14" fmla="*/ 337 w 606"/>
                <a:gd name="T15" fmla="*/ 9 h 1061"/>
                <a:gd name="T16" fmla="*/ 364 w 606"/>
                <a:gd name="T17" fmla="*/ 29 h 1061"/>
                <a:gd name="T18" fmla="*/ 381 w 606"/>
                <a:gd name="T19" fmla="*/ 58 h 1061"/>
                <a:gd name="T20" fmla="*/ 385 w 606"/>
                <a:gd name="T21" fmla="*/ 93 h 1061"/>
                <a:gd name="T22" fmla="*/ 376 w 606"/>
                <a:gd name="T23" fmla="*/ 127 h 1061"/>
                <a:gd name="T24" fmla="*/ 355 w 606"/>
                <a:gd name="T25" fmla="*/ 151 h 1061"/>
                <a:gd name="T26" fmla="*/ 352 w 606"/>
                <a:gd name="T27" fmla="*/ 185 h 1061"/>
                <a:gd name="T28" fmla="*/ 445 w 606"/>
                <a:gd name="T29" fmla="*/ 227 h 1061"/>
                <a:gd name="T30" fmla="*/ 491 w 606"/>
                <a:gd name="T31" fmla="*/ 343 h 1061"/>
                <a:gd name="T32" fmla="*/ 541 w 606"/>
                <a:gd name="T33" fmla="*/ 459 h 1061"/>
                <a:gd name="T34" fmla="*/ 597 w 606"/>
                <a:gd name="T35" fmla="*/ 523 h 1061"/>
                <a:gd name="T36" fmla="*/ 606 w 606"/>
                <a:gd name="T37" fmla="*/ 561 h 1061"/>
                <a:gd name="T38" fmla="*/ 598 w 606"/>
                <a:gd name="T39" fmla="*/ 601 h 1061"/>
                <a:gd name="T40" fmla="*/ 579 w 606"/>
                <a:gd name="T41" fmla="*/ 621 h 1061"/>
                <a:gd name="T42" fmla="*/ 564 w 606"/>
                <a:gd name="T43" fmla="*/ 631 h 1061"/>
                <a:gd name="T44" fmla="*/ 538 w 606"/>
                <a:gd name="T45" fmla="*/ 614 h 1061"/>
                <a:gd name="T46" fmla="*/ 521 w 606"/>
                <a:gd name="T47" fmla="*/ 577 h 1061"/>
                <a:gd name="T48" fmla="*/ 515 w 606"/>
                <a:gd name="T49" fmla="*/ 534 h 1061"/>
                <a:gd name="T50" fmla="*/ 516 w 606"/>
                <a:gd name="T51" fmla="*/ 494 h 1061"/>
                <a:gd name="T52" fmla="*/ 431 w 606"/>
                <a:gd name="T53" fmla="*/ 373 h 1061"/>
                <a:gd name="T54" fmla="*/ 390 w 606"/>
                <a:gd name="T55" fmla="*/ 556 h 1061"/>
                <a:gd name="T56" fmla="*/ 449 w 606"/>
                <a:gd name="T57" fmla="*/ 876 h 1061"/>
                <a:gd name="T58" fmla="*/ 487 w 606"/>
                <a:gd name="T59" fmla="*/ 985 h 1061"/>
                <a:gd name="T60" fmla="*/ 538 w 606"/>
                <a:gd name="T61" fmla="*/ 1001 h 1061"/>
                <a:gd name="T62" fmla="*/ 571 w 606"/>
                <a:gd name="T63" fmla="*/ 1035 h 1061"/>
                <a:gd name="T64" fmla="*/ 377 w 606"/>
                <a:gd name="T65" fmla="*/ 1060 h 1061"/>
                <a:gd name="T66" fmla="*/ 280 w 606"/>
                <a:gd name="T67" fmla="*/ 876 h 1061"/>
                <a:gd name="T68" fmla="*/ 32 w 606"/>
                <a:gd name="T69" fmla="*/ 1045 h 1061"/>
                <a:gd name="T70" fmla="*/ 56 w 606"/>
                <a:gd name="T71" fmla="*/ 1010 h 1061"/>
                <a:gd name="T72" fmla="*/ 106 w 606"/>
                <a:gd name="T73" fmla="*/ 986 h 1061"/>
                <a:gd name="T74" fmla="*/ 160 w 606"/>
                <a:gd name="T75" fmla="*/ 876 h 1061"/>
                <a:gd name="T76" fmla="*/ 216 w 606"/>
                <a:gd name="T77" fmla="*/ 556 h 1061"/>
                <a:gd name="T78" fmla="*/ 174 w 606"/>
                <a:gd name="T79" fmla="*/ 373 h 1061"/>
                <a:gd name="T80" fmla="*/ 119 w 606"/>
                <a:gd name="T81" fmla="*/ 453 h 1061"/>
                <a:gd name="T82" fmla="*/ 88 w 606"/>
                <a:gd name="T83" fmla="*/ 523 h 1061"/>
                <a:gd name="T84" fmla="*/ 85 w 606"/>
                <a:gd name="T85" fmla="*/ 575 h 1061"/>
                <a:gd name="T86" fmla="*/ 66 w 606"/>
                <a:gd name="T87" fmla="*/ 614 h 1061"/>
                <a:gd name="T88" fmla="*/ 45 w 606"/>
                <a:gd name="T89" fmla="*/ 630 h 1061"/>
                <a:gd name="T90" fmla="*/ 27 w 606"/>
                <a:gd name="T91" fmla="*/ 621 h 1061"/>
                <a:gd name="T92" fmla="*/ 7 w 606"/>
                <a:gd name="T93" fmla="*/ 600 h 1061"/>
                <a:gd name="T94" fmla="*/ 0 w 606"/>
                <a:gd name="T95" fmla="*/ 559 h 1061"/>
                <a:gd name="T96" fmla="*/ 13 w 606"/>
                <a:gd name="T97" fmla="*/ 517 h 1061"/>
                <a:gd name="T98" fmla="*/ 61 w 606"/>
                <a:gd name="T99" fmla="*/ 466 h 1061"/>
                <a:gd name="T100" fmla="*/ 114 w 606"/>
                <a:gd name="T101" fmla="*/ 344 h 1061"/>
                <a:gd name="T102" fmla="*/ 161 w 606"/>
                <a:gd name="T103" fmla="*/ 227 h 1061"/>
                <a:gd name="T104" fmla="*/ 255 w 606"/>
                <a:gd name="T105" fmla="*/ 185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6" h="1061">
                  <a:moveTo>
                    <a:pt x="264" y="162"/>
                  </a:moveTo>
                  <a:lnTo>
                    <a:pt x="255" y="158"/>
                  </a:lnTo>
                  <a:lnTo>
                    <a:pt x="244" y="150"/>
                  </a:lnTo>
                  <a:lnTo>
                    <a:pt x="236" y="143"/>
                  </a:lnTo>
                  <a:lnTo>
                    <a:pt x="229" y="135"/>
                  </a:lnTo>
                  <a:lnTo>
                    <a:pt x="224" y="126"/>
                  </a:lnTo>
                  <a:lnTo>
                    <a:pt x="220" y="117"/>
                  </a:lnTo>
                  <a:lnTo>
                    <a:pt x="216" y="108"/>
                  </a:lnTo>
                  <a:lnTo>
                    <a:pt x="214" y="96"/>
                  </a:lnTo>
                  <a:lnTo>
                    <a:pt x="213" y="84"/>
                  </a:lnTo>
                  <a:lnTo>
                    <a:pt x="215" y="71"/>
                  </a:lnTo>
                  <a:lnTo>
                    <a:pt x="218" y="58"/>
                  </a:lnTo>
                  <a:lnTo>
                    <a:pt x="224" y="46"/>
                  </a:lnTo>
                  <a:lnTo>
                    <a:pt x="230" y="35"/>
                  </a:lnTo>
                  <a:lnTo>
                    <a:pt x="237" y="27"/>
                  </a:lnTo>
                  <a:lnTo>
                    <a:pt x="247" y="19"/>
                  </a:lnTo>
                  <a:lnTo>
                    <a:pt x="256" y="12"/>
                  </a:lnTo>
                  <a:lnTo>
                    <a:pt x="267" y="7"/>
                  </a:lnTo>
                  <a:lnTo>
                    <a:pt x="277" y="3"/>
                  </a:lnTo>
                  <a:lnTo>
                    <a:pt x="289" y="0"/>
                  </a:lnTo>
                  <a:lnTo>
                    <a:pt x="300" y="0"/>
                  </a:lnTo>
                  <a:lnTo>
                    <a:pt x="312" y="0"/>
                  </a:lnTo>
                  <a:lnTo>
                    <a:pt x="324" y="4"/>
                  </a:lnTo>
                  <a:lnTo>
                    <a:pt x="337" y="9"/>
                  </a:lnTo>
                  <a:lnTo>
                    <a:pt x="346" y="14"/>
                  </a:lnTo>
                  <a:lnTo>
                    <a:pt x="355" y="21"/>
                  </a:lnTo>
                  <a:lnTo>
                    <a:pt x="364" y="29"/>
                  </a:lnTo>
                  <a:lnTo>
                    <a:pt x="370" y="37"/>
                  </a:lnTo>
                  <a:lnTo>
                    <a:pt x="376" y="48"/>
                  </a:lnTo>
                  <a:lnTo>
                    <a:pt x="381" y="58"/>
                  </a:lnTo>
                  <a:lnTo>
                    <a:pt x="384" y="69"/>
                  </a:lnTo>
                  <a:lnTo>
                    <a:pt x="386" y="82"/>
                  </a:lnTo>
                  <a:lnTo>
                    <a:pt x="385" y="93"/>
                  </a:lnTo>
                  <a:lnTo>
                    <a:pt x="383" y="107"/>
                  </a:lnTo>
                  <a:lnTo>
                    <a:pt x="379" y="118"/>
                  </a:lnTo>
                  <a:lnTo>
                    <a:pt x="376" y="127"/>
                  </a:lnTo>
                  <a:lnTo>
                    <a:pt x="369" y="137"/>
                  </a:lnTo>
                  <a:lnTo>
                    <a:pt x="363" y="144"/>
                  </a:lnTo>
                  <a:lnTo>
                    <a:pt x="355" y="151"/>
                  </a:lnTo>
                  <a:lnTo>
                    <a:pt x="348" y="157"/>
                  </a:lnTo>
                  <a:lnTo>
                    <a:pt x="340" y="162"/>
                  </a:lnTo>
                  <a:lnTo>
                    <a:pt x="352" y="185"/>
                  </a:lnTo>
                  <a:lnTo>
                    <a:pt x="368" y="202"/>
                  </a:lnTo>
                  <a:lnTo>
                    <a:pt x="411" y="213"/>
                  </a:lnTo>
                  <a:lnTo>
                    <a:pt x="445" y="227"/>
                  </a:lnTo>
                  <a:lnTo>
                    <a:pt x="461" y="254"/>
                  </a:lnTo>
                  <a:lnTo>
                    <a:pt x="479" y="302"/>
                  </a:lnTo>
                  <a:lnTo>
                    <a:pt x="491" y="343"/>
                  </a:lnTo>
                  <a:lnTo>
                    <a:pt x="503" y="389"/>
                  </a:lnTo>
                  <a:lnTo>
                    <a:pt x="515" y="416"/>
                  </a:lnTo>
                  <a:lnTo>
                    <a:pt x="541" y="459"/>
                  </a:lnTo>
                  <a:lnTo>
                    <a:pt x="567" y="498"/>
                  </a:lnTo>
                  <a:lnTo>
                    <a:pt x="592" y="516"/>
                  </a:lnTo>
                  <a:lnTo>
                    <a:pt x="597" y="523"/>
                  </a:lnTo>
                  <a:lnTo>
                    <a:pt x="602" y="533"/>
                  </a:lnTo>
                  <a:lnTo>
                    <a:pt x="605" y="545"/>
                  </a:lnTo>
                  <a:lnTo>
                    <a:pt x="606" y="561"/>
                  </a:lnTo>
                  <a:lnTo>
                    <a:pt x="604" y="576"/>
                  </a:lnTo>
                  <a:lnTo>
                    <a:pt x="602" y="587"/>
                  </a:lnTo>
                  <a:lnTo>
                    <a:pt x="598" y="601"/>
                  </a:lnTo>
                  <a:lnTo>
                    <a:pt x="593" y="611"/>
                  </a:lnTo>
                  <a:lnTo>
                    <a:pt x="585" y="617"/>
                  </a:lnTo>
                  <a:lnTo>
                    <a:pt x="579" y="621"/>
                  </a:lnTo>
                  <a:lnTo>
                    <a:pt x="574" y="629"/>
                  </a:lnTo>
                  <a:lnTo>
                    <a:pt x="570" y="632"/>
                  </a:lnTo>
                  <a:lnTo>
                    <a:pt x="564" y="631"/>
                  </a:lnTo>
                  <a:lnTo>
                    <a:pt x="556" y="628"/>
                  </a:lnTo>
                  <a:lnTo>
                    <a:pt x="547" y="622"/>
                  </a:lnTo>
                  <a:lnTo>
                    <a:pt x="538" y="614"/>
                  </a:lnTo>
                  <a:lnTo>
                    <a:pt x="530" y="601"/>
                  </a:lnTo>
                  <a:lnTo>
                    <a:pt x="526" y="590"/>
                  </a:lnTo>
                  <a:lnTo>
                    <a:pt x="521" y="577"/>
                  </a:lnTo>
                  <a:lnTo>
                    <a:pt x="519" y="565"/>
                  </a:lnTo>
                  <a:lnTo>
                    <a:pt x="516" y="549"/>
                  </a:lnTo>
                  <a:lnTo>
                    <a:pt x="515" y="534"/>
                  </a:lnTo>
                  <a:lnTo>
                    <a:pt x="517" y="522"/>
                  </a:lnTo>
                  <a:lnTo>
                    <a:pt x="518" y="506"/>
                  </a:lnTo>
                  <a:lnTo>
                    <a:pt x="516" y="494"/>
                  </a:lnTo>
                  <a:lnTo>
                    <a:pt x="478" y="441"/>
                  </a:lnTo>
                  <a:lnTo>
                    <a:pt x="448" y="401"/>
                  </a:lnTo>
                  <a:lnTo>
                    <a:pt x="431" y="373"/>
                  </a:lnTo>
                  <a:lnTo>
                    <a:pt x="424" y="376"/>
                  </a:lnTo>
                  <a:lnTo>
                    <a:pt x="404" y="476"/>
                  </a:lnTo>
                  <a:lnTo>
                    <a:pt x="390" y="556"/>
                  </a:lnTo>
                  <a:lnTo>
                    <a:pt x="410" y="668"/>
                  </a:lnTo>
                  <a:lnTo>
                    <a:pt x="425" y="746"/>
                  </a:lnTo>
                  <a:lnTo>
                    <a:pt x="449" y="876"/>
                  </a:lnTo>
                  <a:lnTo>
                    <a:pt x="467" y="974"/>
                  </a:lnTo>
                  <a:lnTo>
                    <a:pt x="474" y="982"/>
                  </a:lnTo>
                  <a:lnTo>
                    <a:pt x="487" y="985"/>
                  </a:lnTo>
                  <a:lnTo>
                    <a:pt x="505" y="988"/>
                  </a:lnTo>
                  <a:lnTo>
                    <a:pt x="522" y="993"/>
                  </a:lnTo>
                  <a:lnTo>
                    <a:pt x="538" y="1001"/>
                  </a:lnTo>
                  <a:lnTo>
                    <a:pt x="550" y="1011"/>
                  </a:lnTo>
                  <a:lnTo>
                    <a:pt x="563" y="1023"/>
                  </a:lnTo>
                  <a:lnTo>
                    <a:pt x="571" y="1035"/>
                  </a:lnTo>
                  <a:lnTo>
                    <a:pt x="574" y="1047"/>
                  </a:lnTo>
                  <a:lnTo>
                    <a:pt x="577" y="1060"/>
                  </a:lnTo>
                  <a:lnTo>
                    <a:pt x="377" y="1060"/>
                  </a:lnTo>
                  <a:lnTo>
                    <a:pt x="330" y="876"/>
                  </a:lnTo>
                  <a:lnTo>
                    <a:pt x="305" y="784"/>
                  </a:lnTo>
                  <a:lnTo>
                    <a:pt x="280" y="876"/>
                  </a:lnTo>
                  <a:lnTo>
                    <a:pt x="228" y="1061"/>
                  </a:lnTo>
                  <a:lnTo>
                    <a:pt x="29" y="1061"/>
                  </a:lnTo>
                  <a:lnTo>
                    <a:pt x="32" y="1045"/>
                  </a:lnTo>
                  <a:lnTo>
                    <a:pt x="37" y="1033"/>
                  </a:lnTo>
                  <a:lnTo>
                    <a:pt x="45" y="1021"/>
                  </a:lnTo>
                  <a:lnTo>
                    <a:pt x="56" y="1010"/>
                  </a:lnTo>
                  <a:lnTo>
                    <a:pt x="71" y="1000"/>
                  </a:lnTo>
                  <a:lnTo>
                    <a:pt x="88" y="992"/>
                  </a:lnTo>
                  <a:lnTo>
                    <a:pt x="106" y="986"/>
                  </a:lnTo>
                  <a:lnTo>
                    <a:pt x="129" y="981"/>
                  </a:lnTo>
                  <a:lnTo>
                    <a:pt x="142" y="968"/>
                  </a:lnTo>
                  <a:lnTo>
                    <a:pt x="160" y="876"/>
                  </a:lnTo>
                  <a:lnTo>
                    <a:pt x="184" y="746"/>
                  </a:lnTo>
                  <a:lnTo>
                    <a:pt x="197" y="668"/>
                  </a:lnTo>
                  <a:lnTo>
                    <a:pt x="216" y="556"/>
                  </a:lnTo>
                  <a:lnTo>
                    <a:pt x="202" y="476"/>
                  </a:lnTo>
                  <a:lnTo>
                    <a:pt x="179" y="376"/>
                  </a:lnTo>
                  <a:lnTo>
                    <a:pt x="174" y="373"/>
                  </a:lnTo>
                  <a:lnTo>
                    <a:pt x="164" y="389"/>
                  </a:lnTo>
                  <a:lnTo>
                    <a:pt x="142" y="422"/>
                  </a:lnTo>
                  <a:lnTo>
                    <a:pt x="119" y="453"/>
                  </a:lnTo>
                  <a:lnTo>
                    <a:pt x="88" y="496"/>
                  </a:lnTo>
                  <a:lnTo>
                    <a:pt x="86" y="510"/>
                  </a:lnTo>
                  <a:lnTo>
                    <a:pt x="88" y="523"/>
                  </a:lnTo>
                  <a:lnTo>
                    <a:pt x="90" y="536"/>
                  </a:lnTo>
                  <a:lnTo>
                    <a:pt x="88" y="555"/>
                  </a:lnTo>
                  <a:lnTo>
                    <a:pt x="85" y="575"/>
                  </a:lnTo>
                  <a:lnTo>
                    <a:pt x="77" y="597"/>
                  </a:lnTo>
                  <a:lnTo>
                    <a:pt x="72" y="607"/>
                  </a:lnTo>
                  <a:lnTo>
                    <a:pt x="66" y="614"/>
                  </a:lnTo>
                  <a:lnTo>
                    <a:pt x="60" y="621"/>
                  </a:lnTo>
                  <a:lnTo>
                    <a:pt x="51" y="627"/>
                  </a:lnTo>
                  <a:lnTo>
                    <a:pt x="45" y="630"/>
                  </a:lnTo>
                  <a:lnTo>
                    <a:pt x="37" y="632"/>
                  </a:lnTo>
                  <a:lnTo>
                    <a:pt x="31" y="629"/>
                  </a:lnTo>
                  <a:lnTo>
                    <a:pt x="27" y="621"/>
                  </a:lnTo>
                  <a:lnTo>
                    <a:pt x="17" y="615"/>
                  </a:lnTo>
                  <a:lnTo>
                    <a:pt x="12" y="610"/>
                  </a:lnTo>
                  <a:lnTo>
                    <a:pt x="7" y="600"/>
                  </a:lnTo>
                  <a:lnTo>
                    <a:pt x="4" y="589"/>
                  </a:lnTo>
                  <a:lnTo>
                    <a:pt x="2" y="576"/>
                  </a:lnTo>
                  <a:lnTo>
                    <a:pt x="0" y="559"/>
                  </a:lnTo>
                  <a:lnTo>
                    <a:pt x="1" y="544"/>
                  </a:lnTo>
                  <a:lnTo>
                    <a:pt x="5" y="529"/>
                  </a:lnTo>
                  <a:lnTo>
                    <a:pt x="13" y="517"/>
                  </a:lnTo>
                  <a:lnTo>
                    <a:pt x="26" y="508"/>
                  </a:lnTo>
                  <a:lnTo>
                    <a:pt x="39" y="498"/>
                  </a:lnTo>
                  <a:lnTo>
                    <a:pt x="61" y="466"/>
                  </a:lnTo>
                  <a:lnTo>
                    <a:pt x="91" y="416"/>
                  </a:lnTo>
                  <a:lnTo>
                    <a:pt x="102" y="389"/>
                  </a:lnTo>
                  <a:lnTo>
                    <a:pt x="114" y="344"/>
                  </a:lnTo>
                  <a:lnTo>
                    <a:pt x="126" y="304"/>
                  </a:lnTo>
                  <a:lnTo>
                    <a:pt x="145" y="254"/>
                  </a:lnTo>
                  <a:lnTo>
                    <a:pt x="161" y="227"/>
                  </a:lnTo>
                  <a:lnTo>
                    <a:pt x="196" y="213"/>
                  </a:lnTo>
                  <a:lnTo>
                    <a:pt x="238" y="202"/>
                  </a:lnTo>
                  <a:lnTo>
                    <a:pt x="255" y="185"/>
                  </a:lnTo>
                  <a:lnTo>
                    <a:pt x="264" y="162"/>
                  </a:lnTo>
                  <a:close/>
                </a:path>
              </a:pathLst>
            </a:custGeom>
            <a:solidFill>
              <a:srgbClr val="FFC000"/>
            </a:solidFill>
            <a:ln>
              <a:noFill/>
            </a:ln>
          </p:spPr>
          <p:txBody>
            <a:bodyPr/>
            <a:lstStyle/>
            <a:p>
              <a:pPr algn="l" eaLnBrk="1" hangingPunct="1">
                <a:spcBef>
                  <a:spcPct val="0"/>
                </a:spcBef>
              </a:pPr>
              <a:endParaRPr lang="en-GB" sz="2000" b="0">
                <a:solidFill>
                  <a:srgbClr val="FFFFFF"/>
                </a:solidFill>
                <a:latin typeface="Lucida Sans Unicode" pitchFamily="34" charset="0"/>
                <a:cs typeface="Times New Roman" pitchFamily="18" charset="0"/>
              </a:endParaRPr>
            </a:p>
          </p:txBody>
        </p:sp>
        <p:sp>
          <p:nvSpPr>
            <p:cNvPr id="13" name="Freeform 32"/>
            <p:cNvSpPr>
              <a:spLocks/>
            </p:cNvSpPr>
            <p:nvPr/>
          </p:nvSpPr>
          <p:spPr bwMode="auto">
            <a:xfrm>
              <a:off x="4338564" y="5322273"/>
              <a:ext cx="1488568" cy="1435786"/>
            </a:xfrm>
            <a:custGeom>
              <a:avLst/>
              <a:gdLst>
                <a:gd name="T0" fmla="*/ 244 w 606"/>
                <a:gd name="T1" fmla="*/ 150 h 1061"/>
                <a:gd name="T2" fmla="*/ 224 w 606"/>
                <a:gd name="T3" fmla="*/ 126 h 1061"/>
                <a:gd name="T4" fmla="*/ 214 w 606"/>
                <a:gd name="T5" fmla="*/ 96 h 1061"/>
                <a:gd name="T6" fmla="*/ 218 w 606"/>
                <a:gd name="T7" fmla="*/ 58 h 1061"/>
                <a:gd name="T8" fmla="*/ 237 w 606"/>
                <a:gd name="T9" fmla="*/ 27 h 1061"/>
                <a:gd name="T10" fmla="*/ 267 w 606"/>
                <a:gd name="T11" fmla="*/ 7 h 1061"/>
                <a:gd name="T12" fmla="*/ 300 w 606"/>
                <a:gd name="T13" fmla="*/ 0 h 1061"/>
                <a:gd name="T14" fmla="*/ 337 w 606"/>
                <a:gd name="T15" fmla="*/ 9 h 1061"/>
                <a:gd name="T16" fmla="*/ 364 w 606"/>
                <a:gd name="T17" fmla="*/ 29 h 1061"/>
                <a:gd name="T18" fmla="*/ 381 w 606"/>
                <a:gd name="T19" fmla="*/ 58 h 1061"/>
                <a:gd name="T20" fmla="*/ 385 w 606"/>
                <a:gd name="T21" fmla="*/ 93 h 1061"/>
                <a:gd name="T22" fmla="*/ 376 w 606"/>
                <a:gd name="T23" fmla="*/ 127 h 1061"/>
                <a:gd name="T24" fmla="*/ 355 w 606"/>
                <a:gd name="T25" fmla="*/ 151 h 1061"/>
                <a:gd name="T26" fmla="*/ 352 w 606"/>
                <a:gd name="T27" fmla="*/ 185 h 1061"/>
                <a:gd name="T28" fmla="*/ 445 w 606"/>
                <a:gd name="T29" fmla="*/ 227 h 1061"/>
                <a:gd name="T30" fmla="*/ 491 w 606"/>
                <a:gd name="T31" fmla="*/ 343 h 1061"/>
                <a:gd name="T32" fmla="*/ 541 w 606"/>
                <a:gd name="T33" fmla="*/ 459 h 1061"/>
                <a:gd name="T34" fmla="*/ 597 w 606"/>
                <a:gd name="T35" fmla="*/ 523 h 1061"/>
                <a:gd name="T36" fmla="*/ 606 w 606"/>
                <a:gd name="T37" fmla="*/ 561 h 1061"/>
                <a:gd name="T38" fmla="*/ 598 w 606"/>
                <a:gd name="T39" fmla="*/ 601 h 1061"/>
                <a:gd name="T40" fmla="*/ 579 w 606"/>
                <a:gd name="T41" fmla="*/ 621 h 1061"/>
                <a:gd name="T42" fmla="*/ 564 w 606"/>
                <a:gd name="T43" fmla="*/ 631 h 1061"/>
                <a:gd name="T44" fmla="*/ 538 w 606"/>
                <a:gd name="T45" fmla="*/ 614 h 1061"/>
                <a:gd name="T46" fmla="*/ 521 w 606"/>
                <a:gd name="T47" fmla="*/ 577 h 1061"/>
                <a:gd name="T48" fmla="*/ 515 w 606"/>
                <a:gd name="T49" fmla="*/ 534 h 1061"/>
                <a:gd name="T50" fmla="*/ 516 w 606"/>
                <a:gd name="T51" fmla="*/ 494 h 1061"/>
                <a:gd name="T52" fmla="*/ 431 w 606"/>
                <a:gd name="T53" fmla="*/ 373 h 1061"/>
                <a:gd name="T54" fmla="*/ 390 w 606"/>
                <a:gd name="T55" fmla="*/ 556 h 1061"/>
                <a:gd name="T56" fmla="*/ 449 w 606"/>
                <a:gd name="T57" fmla="*/ 876 h 1061"/>
                <a:gd name="T58" fmla="*/ 487 w 606"/>
                <a:gd name="T59" fmla="*/ 985 h 1061"/>
                <a:gd name="T60" fmla="*/ 538 w 606"/>
                <a:gd name="T61" fmla="*/ 1001 h 1061"/>
                <a:gd name="T62" fmla="*/ 571 w 606"/>
                <a:gd name="T63" fmla="*/ 1035 h 1061"/>
                <a:gd name="T64" fmla="*/ 377 w 606"/>
                <a:gd name="T65" fmla="*/ 1060 h 1061"/>
                <a:gd name="T66" fmla="*/ 280 w 606"/>
                <a:gd name="T67" fmla="*/ 876 h 1061"/>
                <a:gd name="T68" fmla="*/ 32 w 606"/>
                <a:gd name="T69" fmla="*/ 1045 h 1061"/>
                <a:gd name="T70" fmla="*/ 56 w 606"/>
                <a:gd name="T71" fmla="*/ 1010 h 1061"/>
                <a:gd name="T72" fmla="*/ 106 w 606"/>
                <a:gd name="T73" fmla="*/ 986 h 1061"/>
                <a:gd name="T74" fmla="*/ 160 w 606"/>
                <a:gd name="T75" fmla="*/ 876 h 1061"/>
                <a:gd name="T76" fmla="*/ 216 w 606"/>
                <a:gd name="T77" fmla="*/ 556 h 1061"/>
                <a:gd name="T78" fmla="*/ 174 w 606"/>
                <a:gd name="T79" fmla="*/ 373 h 1061"/>
                <a:gd name="T80" fmla="*/ 119 w 606"/>
                <a:gd name="T81" fmla="*/ 453 h 1061"/>
                <a:gd name="T82" fmla="*/ 88 w 606"/>
                <a:gd name="T83" fmla="*/ 523 h 1061"/>
                <a:gd name="T84" fmla="*/ 85 w 606"/>
                <a:gd name="T85" fmla="*/ 575 h 1061"/>
                <a:gd name="T86" fmla="*/ 66 w 606"/>
                <a:gd name="T87" fmla="*/ 614 h 1061"/>
                <a:gd name="T88" fmla="*/ 45 w 606"/>
                <a:gd name="T89" fmla="*/ 630 h 1061"/>
                <a:gd name="T90" fmla="*/ 27 w 606"/>
                <a:gd name="T91" fmla="*/ 621 h 1061"/>
                <a:gd name="T92" fmla="*/ 7 w 606"/>
                <a:gd name="T93" fmla="*/ 600 h 1061"/>
                <a:gd name="T94" fmla="*/ 0 w 606"/>
                <a:gd name="T95" fmla="*/ 559 h 1061"/>
                <a:gd name="T96" fmla="*/ 13 w 606"/>
                <a:gd name="T97" fmla="*/ 517 h 1061"/>
                <a:gd name="T98" fmla="*/ 61 w 606"/>
                <a:gd name="T99" fmla="*/ 466 h 1061"/>
                <a:gd name="T100" fmla="*/ 114 w 606"/>
                <a:gd name="T101" fmla="*/ 344 h 1061"/>
                <a:gd name="T102" fmla="*/ 161 w 606"/>
                <a:gd name="T103" fmla="*/ 227 h 1061"/>
                <a:gd name="T104" fmla="*/ 255 w 606"/>
                <a:gd name="T105" fmla="*/ 185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6" h="1061">
                  <a:moveTo>
                    <a:pt x="264" y="162"/>
                  </a:moveTo>
                  <a:lnTo>
                    <a:pt x="255" y="158"/>
                  </a:lnTo>
                  <a:lnTo>
                    <a:pt x="244" y="150"/>
                  </a:lnTo>
                  <a:lnTo>
                    <a:pt x="236" y="143"/>
                  </a:lnTo>
                  <a:lnTo>
                    <a:pt x="229" y="135"/>
                  </a:lnTo>
                  <a:lnTo>
                    <a:pt x="224" y="126"/>
                  </a:lnTo>
                  <a:lnTo>
                    <a:pt x="220" y="117"/>
                  </a:lnTo>
                  <a:lnTo>
                    <a:pt x="216" y="108"/>
                  </a:lnTo>
                  <a:lnTo>
                    <a:pt x="214" y="96"/>
                  </a:lnTo>
                  <a:lnTo>
                    <a:pt x="213" y="84"/>
                  </a:lnTo>
                  <a:lnTo>
                    <a:pt x="215" y="71"/>
                  </a:lnTo>
                  <a:lnTo>
                    <a:pt x="218" y="58"/>
                  </a:lnTo>
                  <a:lnTo>
                    <a:pt x="224" y="46"/>
                  </a:lnTo>
                  <a:lnTo>
                    <a:pt x="230" y="35"/>
                  </a:lnTo>
                  <a:lnTo>
                    <a:pt x="237" y="27"/>
                  </a:lnTo>
                  <a:lnTo>
                    <a:pt x="247" y="19"/>
                  </a:lnTo>
                  <a:lnTo>
                    <a:pt x="256" y="12"/>
                  </a:lnTo>
                  <a:lnTo>
                    <a:pt x="267" y="7"/>
                  </a:lnTo>
                  <a:lnTo>
                    <a:pt x="277" y="3"/>
                  </a:lnTo>
                  <a:lnTo>
                    <a:pt x="289" y="0"/>
                  </a:lnTo>
                  <a:lnTo>
                    <a:pt x="300" y="0"/>
                  </a:lnTo>
                  <a:lnTo>
                    <a:pt x="312" y="0"/>
                  </a:lnTo>
                  <a:lnTo>
                    <a:pt x="324" y="4"/>
                  </a:lnTo>
                  <a:lnTo>
                    <a:pt x="337" y="9"/>
                  </a:lnTo>
                  <a:lnTo>
                    <a:pt x="346" y="14"/>
                  </a:lnTo>
                  <a:lnTo>
                    <a:pt x="355" y="21"/>
                  </a:lnTo>
                  <a:lnTo>
                    <a:pt x="364" y="29"/>
                  </a:lnTo>
                  <a:lnTo>
                    <a:pt x="370" y="37"/>
                  </a:lnTo>
                  <a:lnTo>
                    <a:pt x="376" y="48"/>
                  </a:lnTo>
                  <a:lnTo>
                    <a:pt x="381" y="58"/>
                  </a:lnTo>
                  <a:lnTo>
                    <a:pt x="384" y="69"/>
                  </a:lnTo>
                  <a:lnTo>
                    <a:pt x="386" y="82"/>
                  </a:lnTo>
                  <a:lnTo>
                    <a:pt x="385" y="93"/>
                  </a:lnTo>
                  <a:lnTo>
                    <a:pt x="383" y="107"/>
                  </a:lnTo>
                  <a:lnTo>
                    <a:pt x="379" y="118"/>
                  </a:lnTo>
                  <a:lnTo>
                    <a:pt x="376" y="127"/>
                  </a:lnTo>
                  <a:lnTo>
                    <a:pt x="369" y="137"/>
                  </a:lnTo>
                  <a:lnTo>
                    <a:pt x="363" y="144"/>
                  </a:lnTo>
                  <a:lnTo>
                    <a:pt x="355" y="151"/>
                  </a:lnTo>
                  <a:lnTo>
                    <a:pt x="348" y="157"/>
                  </a:lnTo>
                  <a:lnTo>
                    <a:pt x="340" y="162"/>
                  </a:lnTo>
                  <a:lnTo>
                    <a:pt x="352" y="185"/>
                  </a:lnTo>
                  <a:lnTo>
                    <a:pt x="368" y="202"/>
                  </a:lnTo>
                  <a:lnTo>
                    <a:pt x="411" y="213"/>
                  </a:lnTo>
                  <a:lnTo>
                    <a:pt x="445" y="227"/>
                  </a:lnTo>
                  <a:lnTo>
                    <a:pt x="461" y="254"/>
                  </a:lnTo>
                  <a:lnTo>
                    <a:pt x="479" y="302"/>
                  </a:lnTo>
                  <a:lnTo>
                    <a:pt x="491" y="343"/>
                  </a:lnTo>
                  <a:lnTo>
                    <a:pt x="503" y="389"/>
                  </a:lnTo>
                  <a:lnTo>
                    <a:pt x="515" y="416"/>
                  </a:lnTo>
                  <a:lnTo>
                    <a:pt x="541" y="459"/>
                  </a:lnTo>
                  <a:lnTo>
                    <a:pt x="567" y="498"/>
                  </a:lnTo>
                  <a:lnTo>
                    <a:pt x="592" y="516"/>
                  </a:lnTo>
                  <a:lnTo>
                    <a:pt x="597" y="523"/>
                  </a:lnTo>
                  <a:lnTo>
                    <a:pt x="602" y="533"/>
                  </a:lnTo>
                  <a:lnTo>
                    <a:pt x="605" y="545"/>
                  </a:lnTo>
                  <a:lnTo>
                    <a:pt x="606" y="561"/>
                  </a:lnTo>
                  <a:lnTo>
                    <a:pt x="604" y="576"/>
                  </a:lnTo>
                  <a:lnTo>
                    <a:pt x="602" y="587"/>
                  </a:lnTo>
                  <a:lnTo>
                    <a:pt x="598" y="601"/>
                  </a:lnTo>
                  <a:lnTo>
                    <a:pt x="593" y="611"/>
                  </a:lnTo>
                  <a:lnTo>
                    <a:pt x="585" y="617"/>
                  </a:lnTo>
                  <a:lnTo>
                    <a:pt x="579" y="621"/>
                  </a:lnTo>
                  <a:lnTo>
                    <a:pt x="574" y="629"/>
                  </a:lnTo>
                  <a:lnTo>
                    <a:pt x="570" y="632"/>
                  </a:lnTo>
                  <a:lnTo>
                    <a:pt x="564" y="631"/>
                  </a:lnTo>
                  <a:lnTo>
                    <a:pt x="556" y="628"/>
                  </a:lnTo>
                  <a:lnTo>
                    <a:pt x="547" y="622"/>
                  </a:lnTo>
                  <a:lnTo>
                    <a:pt x="538" y="614"/>
                  </a:lnTo>
                  <a:lnTo>
                    <a:pt x="530" y="601"/>
                  </a:lnTo>
                  <a:lnTo>
                    <a:pt x="526" y="590"/>
                  </a:lnTo>
                  <a:lnTo>
                    <a:pt x="521" y="577"/>
                  </a:lnTo>
                  <a:lnTo>
                    <a:pt x="519" y="565"/>
                  </a:lnTo>
                  <a:lnTo>
                    <a:pt x="516" y="549"/>
                  </a:lnTo>
                  <a:lnTo>
                    <a:pt x="515" y="534"/>
                  </a:lnTo>
                  <a:lnTo>
                    <a:pt x="517" y="522"/>
                  </a:lnTo>
                  <a:lnTo>
                    <a:pt x="518" y="506"/>
                  </a:lnTo>
                  <a:lnTo>
                    <a:pt x="516" y="494"/>
                  </a:lnTo>
                  <a:lnTo>
                    <a:pt x="478" y="441"/>
                  </a:lnTo>
                  <a:lnTo>
                    <a:pt x="448" y="401"/>
                  </a:lnTo>
                  <a:lnTo>
                    <a:pt x="431" y="373"/>
                  </a:lnTo>
                  <a:lnTo>
                    <a:pt x="424" y="376"/>
                  </a:lnTo>
                  <a:lnTo>
                    <a:pt x="404" y="476"/>
                  </a:lnTo>
                  <a:lnTo>
                    <a:pt x="390" y="556"/>
                  </a:lnTo>
                  <a:lnTo>
                    <a:pt x="410" y="668"/>
                  </a:lnTo>
                  <a:lnTo>
                    <a:pt x="425" y="746"/>
                  </a:lnTo>
                  <a:lnTo>
                    <a:pt x="449" y="876"/>
                  </a:lnTo>
                  <a:lnTo>
                    <a:pt x="467" y="974"/>
                  </a:lnTo>
                  <a:lnTo>
                    <a:pt x="474" y="982"/>
                  </a:lnTo>
                  <a:lnTo>
                    <a:pt x="487" y="985"/>
                  </a:lnTo>
                  <a:lnTo>
                    <a:pt x="505" y="988"/>
                  </a:lnTo>
                  <a:lnTo>
                    <a:pt x="522" y="993"/>
                  </a:lnTo>
                  <a:lnTo>
                    <a:pt x="538" y="1001"/>
                  </a:lnTo>
                  <a:lnTo>
                    <a:pt x="550" y="1011"/>
                  </a:lnTo>
                  <a:lnTo>
                    <a:pt x="563" y="1023"/>
                  </a:lnTo>
                  <a:lnTo>
                    <a:pt x="571" y="1035"/>
                  </a:lnTo>
                  <a:lnTo>
                    <a:pt x="574" y="1047"/>
                  </a:lnTo>
                  <a:lnTo>
                    <a:pt x="577" y="1060"/>
                  </a:lnTo>
                  <a:lnTo>
                    <a:pt x="377" y="1060"/>
                  </a:lnTo>
                  <a:lnTo>
                    <a:pt x="330" y="876"/>
                  </a:lnTo>
                  <a:lnTo>
                    <a:pt x="305" y="784"/>
                  </a:lnTo>
                  <a:lnTo>
                    <a:pt x="280" y="876"/>
                  </a:lnTo>
                  <a:lnTo>
                    <a:pt x="228" y="1061"/>
                  </a:lnTo>
                  <a:lnTo>
                    <a:pt x="29" y="1061"/>
                  </a:lnTo>
                  <a:lnTo>
                    <a:pt x="32" y="1045"/>
                  </a:lnTo>
                  <a:lnTo>
                    <a:pt x="37" y="1033"/>
                  </a:lnTo>
                  <a:lnTo>
                    <a:pt x="45" y="1021"/>
                  </a:lnTo>
                  <a:lnTo>
                    <a:pt x="56" y="1010"/>
                  </a:lnTo>
                  <a:lnTo>
                    <a:pt x="71" y="1000"/>
                  </a:lnTo>
                  <a:lnTo>
                    <a:pt x="88" y="992"/>
                  </a:lnTo>
                  <a:lnTo>
                    <a:pt x="106" y="986"/>
                  </a:lnTo>
                  <a:lnTo>
                    <a:pt x="129" y="981"/>
                  </a:lnTo>
                  <a:lnTo>
                    <a:pt x="142" y="968"/>
                  </a:lnTo>
                  <a:lnTo>
                    <a:pt x="160" y="876"/>
                  </a:lnTo>
                  <a:lnTo>
                    <a:pt x="184" y="746"/>
                  </a:lnTo>
                  <a:lnTo>
                    <a:pt x="197" y="668"/>
                  </a:lnTo>
                  <a:lnTo>
                    <a:pt x="216" y="556"/>
                  </a:lnTo>
                  <a:lnTo>
                    <a:pt x="202" y="476"/>
                  </a:lnTo>
                  <a:lnTo>
                    <a:pt x="179" y="376"/>
                  </a:lnTo>
                  <a:lnTo>
                    <a:pt x="174" y="373"/>
                  </a:lnTo>
                  <a:lnTo>
                    <a:pt x="164" y="389"/>
                  </a:lnTo>
                  <a:lnTo>
                    <a:pt x="142" y="422"/>
                  </a:lnTo>
                  <a:lnTo>
                    <a:pt x="119" y="453"/>
                  </a:lnTo>
                  <a:lnTo>
                    <a:pt x="88" y="496"/>
                  </a:lnTo>
                  <a:lnTo>
                    <a:pt x="86" y="510"/>
                  </a:lnTo>
                  <a:lnTo>
                    <a:pt x="88" y="523"/>
                  </a:lnTo>
                  <a:lnTo>
                    <a:pt x="90" y="536"/>
                  </a:lnTo>
                  <a:lnTo>
                    <a:pt x="88" y="555"/>
                  </a:lnTo>
                  <a:lnTo>
                    <a:pt x="85" y="575"/>
                  </a:lnTo>
                  <a:lnTo>
                    <a:pt x="77" y="597"/>
                  </a:lnTo>
                  <a:lnTo>
                    <a:pt x="72" y="607"/>
                  </a:lnTo>
                  <a:lnTo>
                    <a:pt x="66" y="614"/>
                  </a:lnTo>
                  <a:lnTo>
                    <a:pt x="60" y="621"/>
                  </a:lnTo>
                  <a:lnTo>
                    <a:pt x="51" y="627"/>
                  </a:lnTo>
                  <a:lnTo>
                    <a:pt x="45" y="630"/>
                  </a:lnTo>
                  <a:lnTo>
                    <a:pt x="37" y="632"/>
                  </a:lnTo>
                  <a:lnTo>
                    <a:pt x="31" y="629"/>
                  </a:lnTo>
                  <a:lnTo>
                    <a:pt x="27" y="621"/>
                  </a:lnTo>
                  <a:lnTo>
                    <a:pt x="17" y="615"/>
                  </a:lnTo>
                  <a:lnTo>
                    <a:pt x="12" y="610"/>
                  </a:lnTo>
                  <a:lnTo>
                    <a:pt x="7" y="600"/>
                  </a:lnTo>
                  <a:lnTo>
                    <a:pt x="4" y="589"/>
                  </a:lnTo>
                  <a:lnTo>
                    <a:pt x="2" y="576"/>
                  </a:lnTo>
                  <a:lnTo>
                    <a:pt x="0" y="559"/>
                  </a:lnTo>
                  <a:lnTo>
                    <a:pt x="1" y="544"/>
                  </a:lnTo>
                  <a:lnTo>
                    <a:pt x="5" y="529"/>
                  </a:lnTo>
                  <a:lnTo>
                    <a:pt x="13" y="517"/>
                  </a:lnTo>
                  <a:lnTo>
                    <a:pt x="26" y="508"/>
                  </a:lnTo>
                  <a:lnTo>
                    <a:pt x="39" y="498"/>
                  </a:lnTo>
                  <a:lnTo>
                    <a:pt x="61" y="466"/>
                  </a:lnTo>
                  <a:lnTo>
                    <a:pt x="91" y="416"/>
                  </a:lnTo>
                  <a:lnTo>
                    <a:pt x="102" y="389"/>
                  </a:lnTo>
                  <a:lnTo>
                    <a:pt x="114" y="344"/>
                  </a:lnTo>
                  <a:lnTo>
                    <a:pt x="126" y="304"/>
                  </a:lnTo>
                  <a:lnTo>
                    <a:pt x="145" y="254"/>
                  </a:lnTo>
                  <a:lnTo>
                    <a:pt x="161" y="227"/>
                  </a:lnTo>
                  <a:lnTo>
                    <a:pt x="196" y="213"/>
                  </a:lnTo>
                  <a:lnTo>
                    <a:pt x="238" y="202"/>
                  </a:lnTo>
                  <a:lnTo>
                    <a:pt x="255" y="185"/>
                  </a:lnTo>
                  <a:lnTo>
                    <a:pt x="264" y="162"/>
                  </a:lnTo>
                  <a:close/>
                </a:path>
              </a:pathLst>
            </a:custGeom>
            <a:solidFill>
              <a:srgbClr val="FFC000"/>
            </a:solidFill>
            <a:ln>
              <a:noFill/>
            </a:ln>
          </p:spPr>
          <p:txBody>
            <a:bodyPr/>
            <a:lstStyle/>
            <a:p>
              <a:pPr algn="l" eaLnBrk="1" hangingPunct="1">
                <a:spcBef>
                  <a:spcPct val="0"/>
                </a:spcBef>
              </a:pPr>
              <a:endParaRPr lang="en-GB" sz="2000" b="0">
                <a:solidFill>
                  <a:srgbClr val="FFFFFF"/>
                </a:solidFill>
                <a:latin typeface="Lucida Sans Unicode" pitchFamily="34" charset="0"/>
                <a:cs typeface="Times New Roman" pitchFamily="18" charset="0"/>
              </a:endParaRPr>
            </a:p>
          </p:txBody>
        </p:sp>
        <p:sp>
          <p:nvSpPr>
            <p:cNvPr id="14" name="Freeform 32"/>
            <p:cNvSpPr>
              <a:spLocks/>
            </p:cNvSpPr>
            <p:nvPr/>
          </p:nvSpPr>
          <p:spPr bwMode="auto">
            <a:xfrm>
              <a:off x="6758152" y="4042600"/>
              <a:ext cx="1488568" cy="1435786"/>
            </a:xfrm>
            <a:custGeom>
              <a:avLst/>
              <a:gdLst>
                <a:gd name="T0" fmla="*/ 244 w 606"/>
                <a:gd name="T1" fmla="*/ 150 h 1061"/>
                <a:gd name="T2" fmla="*/ 224 w 606"/>
                <a:gd name="T3" fmla="*/ 126 h 1061"/>
                <a:gd name="T4" fmla="*/ 214 w 606"/>
                <a:gd name="T5" fmla="*/ 96 h 1061"/>
                <a:gd name="T6" fmla="*/ 218 w 606"/>
                <a:gd name="T7" fmla="*/ 58 h 1061"/>
                <a:gd name="T8" fmla="*/ 237 w 606"/>
                <a:gd name="T9" fmla="*/ 27 h 1061"/>
                <a:gd name="T10" fmla="*/ 267 w 606"/>
                <a:gd name="T11" fmla="*/ 7 h 1061"/>
                <a:gd name="T12" fmla="*/ 300 w 606"/>
                <a:gd name="T13" fmla="*/ 0 h 1061"/>
                <a:gd name="T14" fmla="*/ 337 w 606"/>
                <a:gd name="T15" fmla="*/ 9 h 1061"/>
                <a:gd name="T16" fmla="*/ 364 w 606"/>
                <a:gd name="T17" fmla="*/ 29 h 1061"/>
                <a:gd name="T18" fmla="*/ 381 w 606"/>
                <a:gd name="T19" fmla="*/ 58 h 1061"/>
                <a:gd name="T20" fmla="*/ 385 w 606"/>
                <a:gd name="T21" fmla="*/ 93 h 1061"/>
                <a:gd name="T22" fmla="*/ 376 w 606"/>
                <a:gd name="T23" fmla="*/ 127 h 1061"/>
                <a:gd name="T24" fmla="*/ 355 w 606"/>
                <a:gd name="T25" fmla="*/ 151 h 1061"/>
                <a:gd name="T26" fmla="*/ 352 w 606"/>
                <a:gd name="T27" fmla="*/ 185 h 1061"/>
                <a:gd name="T28" fmla="*/ 445 w 606"/>
                <a:gd name="T29" fmla="*/ 227 h 1061"/>
                <a:gd name="T30" fmla="*/ 491 w 606"/>
                <a:gd name="T31" fmla="*/ 343 h 1061"/>
                <a:gd name="T32" fmla="*/ 541 w 606"/>
                <a:gd name="T33" fmla="*/ 459 h 1061"/>
                <a:gd name="T34" fmla="*/ 597 w 606"/>
                <a:gd name="T35" fmla="*/ 523 h 1061"/>
                <a:gd name="T36" fmla="*/ 606 w 606"/>
                <a:gd name="T37" fmla="*/ 561 h 1061"/>
                <a:gd name="T38" fmla="*/ 598 w 606"/>
                <a:gd name="T39" fmla="*/ 601 h 1061"/>
                <a:gd name="T40" fmla="*/ 579 w 606"/>
                <a:gd name="T41" fmla="*/ 621 h 1061"/>
                <a:gd name="T42" fmla="*/ 564 w 606"/>
                <a:gd name="T43" fmla="*/ 631 h 1061"/>
                <a:gd name="T44" fmla="*/ 538 w 606"/>
                <a:gd name="T45" fmla="*/ 614 h 1061"/>
                <a:gd name="T46" fmla="*/ 521 w 606"/>
                <a:gd name="T47" fmla="*/ 577 h 1061"/>
                <a:gd name="T48" fmla="*/ 515 w 606"/>
                <a:gd name="T49" fmla="*/ 534 h 1061"/>
                <a:gd name="T50" fmla="*/ 516 w 606"/>
                <a:gd name="T51" fmla="*/ 494 h 1061"/>
                <a:gd name="T52" fmla="*/ 431 w 606"/>
                <a:gd name="T53" fmla="*/ 373 h 1061"/>
                <a:gd name="T54" fmla="*/ 390 w 606"/>
                <a:gd name="T55" fmla="*/ 556 h 1061"/>
                <a:gd name="T56" fmla="*/ 449 w 606"/>
                <a:gd name="T57" fmla="*/ 876 h 1061"/>
                <a:gd name="T58" fmla="*/ 487 w 606"/>
                <a:gd name="T59" fmla="*/ 985 h 1061"/>
                <a:gd name="T60" fmla="*/ 538 w 606"/>
                <a:gd name="T61" fmla="*/ 1001 h 1061"/>
                <a:gd name="T62" fmla="*/ 571 w 606"/>
                <a:gd name="T63" fmla="*/ 1035 h 1061"/>
                <a:gd name="T64" fmla="*/ 377 w 606"/>
                <a:gd name="T65" fmla="*/ 1060 h 1061"/>
                <a:gd name="T66" fmla="*/ 280 w 606"/>
                <a:gd name="T67" fmla="*/ 876 h 1061"/>
                <a:gd name="T68" fmla="*/ 32 w 606"/>
                <a:gd name="T69" fmla="*/ 1045 h 1061"/>
                <a:gd name="T70" fmla="*/ 56 w 606"/>
                <a:gd name="T71" fmla="*/ 1010 h 1061"/>
                <a:gd name="T72" fmla="*/ 106 w 606"/>
                <a:gd name="T73" fmla="*/ 986 h 1061"/>
                <a:gd name="T74" fmla="*/ 160 w 606"/>
                <a:gd name="T75" fmla="*/ 876 h 1061"/>
                <a:gd name="T76" fmla="*/ 216 w 606"/>
                <a:gd name="T77" fmla="*/ 556 h 1061"/>
                <a:gd name="T78" fmla="*/ 174 w 606"/>
                <a:gd name="T79" fmla="*/ 373 h 1061"/>
                <a:gd name="T80" fmla="*/ 119 w 606"/>
                <a:gd name="T81" fmla="*/ 453 h 1061"/>
                <a:gd name="T82" fmla="*/ 88 w 606"/>
                <a:gd name="T83" fmla="*/ 523 h 1061"/>
                <a:gd name="T84" fmla="*/ 85 w 606"/>
                <a:gd name="T85" fmla="*/ 575 h 1061"/>
                <a:gd name="T86" fmla="*/ 66 w 606"/>
                <a:gd name="T87" fmla="*/ 614 h 1061"/>
                <a:gd name="T88" fmla="*/ 45 w 606"/>
                <a:gd name="T89" fmla="*/ 630 h 1061"/>
                <a:gd name="T90" fmla="*/ 27 w 606"/>
                <a:gd name="T91" fmla="*/ 621 h 1061"/>
                <a:gd name="T92" fmla="*/ 7 w 606"/>
                <a:gd name="T93" fmla="*/ 600 h 1061"/>
                <a:gd name="T94" fmla="*/ 0 w 606"/>
                <a:gd name="T95" fmla="*/ 559 h 1061"/>
                <a:gd name="T96" fmla="*/ 13 w 606"/>
                <a:gd name="T97" fmla="*/ 517 h 1061"/>
                <a:gd name="T98" fmla="*/ 61 w 606"/>
                <a:gd name="T99" fmla="*/ 466 h 1061"/>
                <a:gd name="T100" fmla="*/ 114 w 606"/>
                <a:gd name="T101" fmla="*/ 344 h 1061"/>
                <a:gd name="T102" fmla="*/ 161 w 606"/>
                <a:gd name="T103" fmla="*/ 227 h 1061"/>
                <a:gd name="T104" fmla="*/ 255 w 606"/>
                <a:gd name="T105" fmla="*/ 185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6" h="1061">
                  <a:moveTo>
                    <a:pt x="264" y="162"/>
                  </a:moveTo>
                  <a:lnTo>
                    <a:pt x="255" y="158"/>
                  </a:lnTo>
                  <a:lnTo>
                    <a:pt x="244" y="150"/>
                  </a:lnTo>
                  <a:lnTo>
                    <a:pt x="236" y="143"/>
                  </a:lnTo>
                  <a:lnTo>
                    <a:pt x="229" y="135"/>
                  </a:lnTo>
                  <a:lnTo>
                    <a:pt x="224" y="126"/>
                  </a:lnTo>
                  <a:lnTo>
                    <a:pt x="220" y="117"/>
                  </a:lnTo>
                  <a:lnTo>
                    <a:pt x="216" y="108"/>
                  </a:lnTo>
                  <a:lnTo>
                    <a:pt x="214" y="96"/>
                  </a:lnTo>
                  <a:lnTo>
                    <a:pt x="213" y="84"/>
                  </a:lnTo>
                  <a:lnTo>
                    <a:pt x="215" y="71"/>
                  </a:lnTo>
                  <a:lnTo>
                    <a:pt x="218" y="58"/>
                  </a:lnTo>
                  <a:lnTo>
                    <a:pt x="224" y="46"/>
                  </a:lnTo>
                  <a:lnTo>
                    <a:pt x="230" y="35"/>
                  </a:lnTo>
                  <a:lnTo>
                    <a:pt x="237" y="27"/>
                  </a:lnTo>
                  <a:lnTo>
                    <a:pt x="247" y="19"/>
                  </a:lnTo>
                  <a:lnTo>
                    <a:pt x="256" y="12"/>
                  </a:lnTo>
                  <a:lnTo>
                    <a:pt x="267" y="7"/>
                  </a:lnTo>
                  <a:lnTo>
                    <a:pt x="277" y="3"/>
                  </a:lnTo>
                  <a:lnTo>
                    <a:pt x="289" y="0"/>
                  </a:lnTo>
                  <a:lnTo>
                    <a:pt x="300" y="0"/>
                  </a:lnTo>
                  <a:lnTo>
                    <a:pt x="312" y="0"/>
                  </a:lnTo>
                  <a:lnTo>
                    <a:pt x="324" y="4"/>
                  </a:lnTo>
                  <a:lnTo>
                    <a:pt x="337" y="9"/>
                  </a:lnTo>
                  <a:lnTo>
                    <a:pt x="346" y="14"/>
                  </a:lnTo>
                  <a:lnTo>
                    <a:pt x="355" y="21"/>
                  </a:lnTo>
                  <a:lnTo>
                    <a:pt x="364" y="29"/>
                  </a:lnTo>
                  <a:lnTo>
                    <a:pt x="370" y="37"/>
                  </a:lnTo>
                  <a:lnTo>
                    <a:pt x="376" y="48"/>
                  </a:lnTo>
                  <a:lnTo>
                    <a:pt x="381" y="58"/>
                  </a:lnTo>
                  <a:lnTo>
                    <a:pt x="384" y="69"/>
                  </a:lnTo>
                  <a:lnTo>
                    <a:pt x="386" y="82"/>
                  </a:lnTo>
                  <a:lnTo>
                    <a:pt x="385" y="93"/>
                  </a:lnTo>
                  <a:lnTo>
                    <a:pt x="383" y="107"/>
                  </a:lnTo>
                  <a:lnTo>
                    <a:pt x="379" y="118"/>
                  </a:lnTo>
                  <a:lnTo>
                    <a:pt x="376" y="127"/>
                  </a:lnTo>
                  <a:lnTo>
                    <a:pt x="369" y="137"/>
                  </a:lnTo>
                  <a:lnTo>
                    <a:pt x="363" y="144"/>
                  </a:lnTo>
                  <a:lnTo>
                    <a:pt x="355" y="151"/>
                  </a:lnTo>
                  <a:lnTo>
                    <a:pt x="348" y="157"/>
                  </a:lnTo>
                  <a:lnTo>
                    <a:pt x="340" y="162"/>
                  </a:lnTo>
                  <a:lnTo>
                    <a:pt x="352" y="185"/>
                  </a:lnTo>
                  <a:lnTo>
                    <a:pt x="368" y="202"/>
                  </a:lnTo>
                  <a:lnTo>
                    <a:pt x="411" y="213"/>
                  </a:lnTo>
                  <a:lnTo>
                    <a:pt x="445" y="227"/>
                  </a:lnTo>
                  <a:lnTo>
                    <a:pt x="461" y="254"/>
                  </a:lnTo>
                  <a:lnTo>
                    <a:pt x="479" y="302"/>
                  </a:lnTo>
                  <a:lnTo>
                    <a:pt x="491" y="343"/>
                  </a:lnTo>
                  <a:lnTo>
                    <a:pt x="503" y="389"/>
                  </a:lnTo>
                  <a:lnTo>
                    <a:pt x="515" y="416"/>
                  </a:lnTo>
                  <a:lnTo>
                    <a:pt x="541" y="459"/>
                  </a:lnTo>
                  <a:lnTo>
                    <a:pt x="567" y="498"/>
                  </a:lnTo>
                  <a:lnTo>
                    <a:pt x="592" y="516"/>
                  </a:lnTo>
                  <a:lnTo>
                    <a:pt x="597" y="523"/>
                  </a:lnTo>
                  <a:lnTo>
                    <a:pt x="602" y="533"/>
                  </a:lnTo>
                  <a:lnTo>
                    <a:pt x="605" y="545"/>
                  </a:lnTo>
                  <a:lnTo>
                    <a:pt x="606" y="561"/>
                  </a:lnTo>
                  <a:lnTo>
                    <a:pt x="604" y="576"/>
                  </a:lnTo>
                  <a:lnTo>
                    <a:pt x="602" y="587"/>
                  </a:lnTo>
                  <a:lnTo>
                    <a:pt x="598" y="601"/>
                  </a:lnTo>
                  <a:lnTo>
                    <a:pt x="593" y="611"/>
                  </a:lnTo>
                  <a:lnTo>
                    <a:pt x="585" y="617"/>
                  </a:lnTo>
                  <a:lnTo>
                    <a:pt x="579" y="621"/>
                  </a:lnTo>
                  <a:lnTo>
                    <a:pt x="574" y="629"/>
                  </a:lnTo>
                  <a:lnTo>
                    <a:pt x="570" y="632"/>
                  </a:lnTo>
                  <a:lnTo>
                    <a:pt x="564" y="631"/>
                  </a:lnTo>
                  <a:lnTo>
                    <a:pt x="556" y="628"/>
                  </a:lnTo>
                  <a:lnTo>
                    <a:pt x="547" y="622"/>
                  </a:lnTo>
                  <a:lnTo>
                    <a:pt x="538" y="614"/>
                  </a:lnTo>
                  <a:lnTo>
                    <a:pt x="530" y="601"/>
                  </a:lnTo>
                  <a:lnTo>
                    <a:pt x="526" y="590"/>
                  </a:lnTo>
                  <a:lnTo>
                    <a:pt x="521" y="577"/>
                  </a:lnTo>
                  <a:lnTo>
                    <a:pt x="519" y="565"/>
                  </a:lnTo>
                  <a:lnTo>
                    <a:pt x="516" y="549"/>
                  </a:lnTo>
                  <a:lnTo>
                    <a:pt x="515" y="534"/>
                  </a:lnTo>
                  <a:lnTo>
                    <a:pt x="517" y="522"/>
                  </a:lnTo>
                  <a:lnTo>
                    <a:pt x="518" y="506"/>
                  </a:lnTo>
                  <a:lnTo>
                    <a:pt x="516" y="494"/>
                  </a:lnTo>
                  <a:lnTo>
                    <a:pt x="478" y="441"/>
                  </a:lnTo>
                  <a:lnTo>
                    <a:pt x="448" y="401"/>
                  </a:lnTo>
                  <a:lnTo>
                    <a:pt x="431" y="373"/>
                  </a:lnTo>
                  <a:lnTo>
                    <a:pt x="424" y="376"/>
                  </a:lnTo>
                  <a:lnTo>
                    <a:pt x="404" y="476"/>
                  </a:lnTo>
                  <a:lnTo>
                    <a:pt x="390" y="556"/>
                  </a:lnTo>
                  <a:lnTo>
                    <a:pt x="410" y="668"/>
                  </a:lnTo>
                  <a:lnTo>
                    <a:pt x="425" y="746"/>
                  </a:lnTo>
                  <a:lnTo>
                    <a:pt x="449" y="876"/>
                  </a:lnTo>
                  <a:lnTo>
                    <a:pt x="467" y="974"/>
                  </a:lnTo>
                  <a:lnTo>
                    <a:pt x="474" y="982"/>
                  </a:lnTo>
                  <a:lnTo>
                    <a:pt x="487" y="985"/>
                  </a:lnTo>
                  <a:lnTo>
                    <a:pt x="505" y="988"/>
                  </a:lnTo>
                  <a:lnTo>
                    <a:pt x="522" y="993"/>
                  </a:lnTo>
                  <a:lnTo>
                    <a:pt x="538" y="1001"/>
                  </a:lnTo>
                  <a:lnTo>
                    <a:pt x="550" y="1011"/>
                  </a:lnTo>
                  <a:lnTo>
                    <a:pt x="563" y="1023"/>
                  </a:lnTo>
                  <a:lnTo>
                    <a:pt x="571" y="1035"/>
                  </a:lnTo>
                  <a:lnTo>
                    <a:pt x="574" y="1047"/>
                  </a:lnTo>
                  <a:lnTo>
                    <a:pt x="577" y="1060"/>
                  </a:lnTo>
                  <a:lnTo>
                    <a:pt x="377" y="1060"/>
                  </a:lnTo>
                  <a:lnTo>
                    <a:pt x="330" y="876"/>
                  </a:lnTo>
                  <a:lnTo>
                    <a:pt x="305" y="784"/>
                  </a:lnTo>
                  <a:lnTo>
                    <a:pt x="280" y="876"/>
                  </a:lnTo>
                  <a:lnTo>
                    <a:pt x="228" y="1061"/>
                  </a:lnTo>
                  <a:lnTo>
                    <a:pt x="29" y="1061"/>
                  </a:lnTo>
                  <a:lnTo>
                    <a:pt x="32" y="1045"/>
                  </a:lnTo>
                  <a:lnTo>
                    <a:pt x="37" y="1033"/>
                  </a:lnTo>
                  <a:lnTo>
                    <a:pt x="45" y="1021"/>
                  </a:lnTo>
                  <a:lnTo>
                    <a:pt x="56" y="1010"/>
                  </a:lnTo>
                  <a:lnTo>
                    <a:pt x="71" y="1000"/>
                  </a:lnTo>
                  <a:lnTo>
                    <a:pt x="88" y="992"/>
                  </a:lnTo>
                  <a:lnTo>
                    <a:pt x="106" y="986"/>
                  </a:lnTo>
                  <a:lnTo>
                    <a:pt x="129" y="981"/>
                  </a:lnTo>
                  <a:lnTo>
                    <a:pt x="142" y="968"/>
                  </a:lnTo>
                  <a:lnTo>
                    <a:pt x="160" y="876"/>
                  </a:lnTo>
                  <a:lnTo>
                    <a:pt x="184" y="746"/>
                  </a:lnTo>
                  <a:lnTo>
                    <a:pt x="197" y="668"/>
                  </a:lnTo>
                  <a:lnTo>
                    <a:pt x="216" y="556"/>
                  </a:lnTo>
                  <a:lnTo>
                    <a:pt x="202" y="476"/>
                  </a:lnTo>
                  <a:lnTo>
                    <a:pt x="179" y="376"/>
                  </a:lnTo>
                  <a:lnTo>
                    <a:pt x="174" y="373"/>
                  </a:lnTo>
                  <a:lnTo>
                    <a:pt x="164" y="389"/>
                  </a:lnTo>
                  <a:lnTo>
                    <a:pt x="142" y="422"/>
                  </a:lnTo>
                  <a:lnTo>
                    <a:pt x="119" y="453"/>
                  </a:lnTo>
                  <a:lnTo>
                    <a:pt x="88" y="496"/>
                  </a:lnTo>
                  <a:lnTo>
                    <a:pt x="86" y="510"/>
                  </a:lnTo>
                  <a:lnTo>
                    <a:pt x="88" y="523"/>
                  </a:lnTo>
                  <a:lnTo>
                    <a:pt x="90" y="536"/>
                  </a:lnTo>
                  <a:lnTo>
                    <a:pt x="88" y="555"/>
                  </a:lnTo>
                  <a:lnTo>
                    <a:pt x="85" y="575"/>
                  </a:lnTo>
                  <a:lnTo>
                    <a:pt x="77" y="597"/>
                  </a:lnTo>
                  <a:lnTo>
                    <a:pt x="72" y="607"/>
                  </a:lnTo>
                  <a:lnTo>
                    <a:pt x="66" y="614"/>
                  </a:lnTo>
                  <a:lnTo>
                    <a:pt x="60" y="621"/>
                  </a:lnTo>
                  <a:lnTo>
                    <a:pt x="51" y="627"/>
                  </a:lnTo>
                  <a:lnTo>
                    <a:pt x="45" y="630"/>
                  </a:lnTo>
                  <a:lnTo>
                    <a:pt x="37" y="632"/>
                  </a:lnTo>
                  <a:lnTo>
                    <a:pt x="31" y="629"/>
                  </a:lnTo>
                  <a:lnTo>
                    <a:pt x="27" y="621"/>
                  </a:lnTo>
                  <a:lnTo>
                    <a:pt x="17" y="615"/>
                  </a:lnTo>
                  <a:lnTo>
                    <a:pt x="12" y="610"/>
                  </a:lnTo>
                  <a:lnTo>
                    <a:pt x="7" y="600"/>
                  </a:lnTo>
                  <a:lnTo>
                    <a:pt x="4" y="589"/>
                  </a:lnTo>
                  <a:lnTo>
                    <a:pt x="2" y="576"/>
                  </a:lnTo>
                  <a:lnTo>
                    <a:pt x="0" y="559"/>
                  </a:lnTo>
                  <a:lnTo>
                    <a:pt x="1" y="544"/>
                  </a:lnTo>
                  <a:lnTo>
                    <a:pt x="5" y="529"/>
                  </a:lnTo>
                  <a:lnTo>
                    <a:pt x="13" y="517"/>
                  </a:lnTo>
                  <a:lnTo>
                    <a:pt x="26" y="508"/>
                  </a:lnTo>
                  <a:lnTo>
                    <a:pt x="39" y="498"/>
                  </a:lnTo>
                  <a:lnTo>
                    <a:pt x="61" y="466"/>
                  </a:lnTo>
                  <a:lnTo>
                    <a:pt x="91" y="416"/>
                  </a:lnTo>
                  <a:lnTo>
                    <a:pt x="102" y="389"/>
                  </a:lnTo>
                  <a:lnTo>
                    <a:pt x="114" y="344"/>
                  </a:lnTo>
                  <a:lnTo>
                    <a:pt x="126" y="304"/>
                  </a:lnTo>
                  <a:lnTo>
                    <a:pt x="145" y="254"/>
                  </a:lnTo>
                  <a:lnTo>
                    <a:pt x="161" y="227"/>
                  </a:lnTo>
                  <a:lnTo>
                    <a:pt x="196" y="213"/>
                  </a:lnTo>
                  <a:lnTo>
                    <a:pt x="238" y="202"/>
                  </a:lnTo>
                  <a:lnTo>
                    <a:pt x="255" y="185"/>
                  </a:lnTo>
                  <a:lnTo>
                    <a:pt x="264" y="162"/>
                  </a:lnTo>
                  <a:close/>
                </a:path>
              </a:pathLst>
            </a:custGeom>
            <a:solidFill>
              <a:srgbClr val="FFC000"/>
            </a:solidFill>
            <a:ln>
              <a:noFill/>
            </a:ln>
          </p:spPr>
          <p:txBody>
            <a:bodyPr/>
            <a:lstStyle/>
            <a:p>
              <a:pPr algn="l" eaLnBrk="1" hangingPunct="1">
                <a:spcBef>
                  <a:spcPct val="0"/>
                </a:spcBef>
              </a:pPr>
              <a:endParaRPr lang="en-GB" sz="2000" b="0">
                <a:solidFill>
                  <a:srgbClr val="FFFFFF"/>
                </a:solidFill>
                <a:latin typeface="Lucida Sans Unicode" pitchFamily="34" charset="0"/>
                <a:cs typeface="Times New Roman" pitchFamily="18" charset="0"/>
              </a:endParaRPr>
            </a:p>
          </p:txBody>
        </p:sp>
        <p:sp>
          <p:nvSpPr>
            <p:cNvPr id="15" name="Freeform 32"/>
            <p:cNvSpPr>
              <a:spLocks/>
            </p:cNvSpPr>
            <p:nvPr/>
          </p:nvSpPr>
          <p:spPr bwMode="auto">
            <a:xfrm>
              <a:off x="6758152" y="1931634"/>
              <a:ext cx="1488568" cy="1435786"/>
            </a:xfrm>
            <a:custGeom>
              <a:avLst/>
              <a:gdLst>
                <a:gd name="T0" fmla="*/ 244 w 606"/>
                <a:gd name="T1" fmla="*/ 150 h 1061"/>
                <a:gd name="T2" fmla="*/ 224 w 606"/>
                <a:gd name="T3" fmla="*/ 126 h 1061"/>
                <a:gd name="T4" fmla="*/ 214 w 606"/>
                <a:gd name="T5" fmla="*/ 96 h 1061"/>
                <a:gd name="T6" fmla="*/ 218 w 606"/>
                <a:gd name="T7" fmla="*/ 58 h 1061"/>
                <a:gd name="T8" fmla="*/ 237 w 606"/>
                <a:gd name="T9" fmla="*/ 27 h 1061"/>
                <a:gd name="T10" fmla="*/ 267 w 606"/>
                <a:gd name="T11" fmla="*/ 7 h 1061"/>
                <a:gd name="T12" fmla="*/ 300 w 606"/>
                <a:gd name="T13" fmla="*/ 0 h 1061"/>
                <a:gd name="T14" fmla="*/ 337 w 606"/>
                <a:gd name="T15" fmla="*/ 9 h 1061"/>
                <a:gd name="T16" fmla="*/ 364 w 606"/>
                <a:gd name="T17" fmla="*/ 29 h 1061"/>
                <a:gd name="T18" fmla="*/ 381 w 606"/>
                <a:gd name="T19" fmla="*/ 58 h 1061"/>
                <a:gd name="T20" fmla="*/ 385 w 606"/>
                <a:gd name="T21" fmla="*/ 93 h 1061"/>
                <a:gd name="T22" fmla="*/ 376 w 606"/>
                <a:gd name="T23" fmla="*/ 127 h 1061"/>
                <a:gd name="T24" fmla="*/ 355 w 606"/>
                <a:gd name="T25" fmla="*/ 151 h 1061"/>
                <a:gd name="T26" fmla="*/ 352 w 606"/>
                <a:gd name="T27" fmla="*/ 185 h 1061"/>
                <a:gd name="T28" fmla="*/ 445 w 606"/>
                <a:gd name="T29" fmla="*/ 227 h 1061"/>
                <a:gd name="T30" fmla="*/ 491 w 606"/>
                <a:gd name="T31" fmla="*/ 343 h 1061"/>
                <a:gd name="T32" fmla="*/ 541 w 606"/>
                <a:gd name="T33" fmla="*/ 459 h 1061"/>
                <a:gd name="T34" fmla="*/ 597 w 606"/>
                <a:gd name="T35" fmla="*/ 523 h 1061"/>
                <a:gd name="T36" fmla="*/ 606 w 606"/>
                <a:gd name="T37" fmla="*/ 561 h 1061"/>
                <a:gd name="T38" fmla="*/ 598 w 606"/>
                <a:gd name="T39" fmla="*/ 601 h 1061"/>
                <a:gd name="T40" fmla="*/ 579 w 606"/>
                <a:gd name="T41" fmla="*/ 621 h 1061"/>
                <a:gd name="T42" fmla="*/ 564 w 606"/>
                <a:gd name="T43" fmla="*/ 631 h 1061"/>
                <a:gd name="T44" fmla="*/ 538 w 606"/>
                <a:gd name="T45" fmla="*/ 614 h 1061"/>
                <a:gd name="T46" fmla="*/ 521 w 606"/>
                <a:gd name="T47" fmla="*/ 577 h 1061"/>
                <a:gd name="T48" fmla="*/ 515 w 606"/>
                <a:gd name="T49" fmla="*/ 534 h 1061"/>
                <a:gd name="T50" fmla="*/ 516 w 606"/>
                <a:gd name="T51" fmla="*/ 494 h 1061"/>
                <a:gd name="T52" fmla="*/ 431 w 606"/>
                <a:gd name="T53" fmla="*/ 373 h 1061"/>
                <a:gd name="T54" fmla="*/ 390 w 606"/>
                <a:gd name="T55" fmla="*/ 556 h 1061"/>
                <a:gd name="T56" fmla="*/ 449 w 606"/>
                <a:gd name="T57" fmla="*/ 876 h 1061"/>
                <a:gd name="T58" fmla="*/ 487 w 606"/>
                <a:gd name="T59" fmla="*/ 985 h 1061"/>
                <a:gd name="T60" fmla="*/ 538 w 606"/>
                <a:gd name="T61" fmla="*/ 1001 h 1061"/>
                <a:gd name="T62" fmla="*/ 571 w 606"/>
                <a:gd name="T63" fmla="*/ 1035 h 1061"/>
                <a:gd name="T64" fmla="*/ 377 w 606"/>
                <a:gd name="T65" fmla="*/ 1060 h 1061"/>
                <a:gd name="T66" fmla="*/ 280 w 606"/>
                <a:gd name="T67" fmla="*/ 876 h 1061"/>
                <a:gd name="T68" fmla="*/ 32 w 606"/>
                <a:gd name="T69" fmla="*/ 1045 h 1061"/>
                <a:gd name="T70" fmla="*/ 56 w 606"/>
                <a:gd name="T71" fmla="*/ 1010 h 1061"/>
                <a:gd name="T72" fmla="*/ 106 w 606"/>
                <a:gd name="T73" fmla="*/ 986 h 1061"/>
                <a:gd name="T74" fmla="*/ 160 w 606"/>
                <a:gd name="T75" fmla="*/ 876 h 1061"/>
                <a:gd name="T76" fmla="*/ 216 w 606"/>
                <a:gd name="T77" fmla="*/ 556 h 1061"/>
                <a:gd name="T78" fmla="*/ 174 w 606"/>
                <a:gd name="T79" fmla="*/ 373 h 1061"/>
                <a:gd name="T80" fmla="*/ 119 w 606"/>
                <a:gd name="T81" fmla="*/ 453 h 1061"/>
                <a:gd name="T82" fmla="*/ 88 w 606"/>
                <a:gd name="T83" fmla="*/ 523 h 1061"/>
                <a:gd name="T84" fmla="*/ 85 w 606"/>
                <a:gd name="T85" fmla="*/ 575 h 1061"/>
                <a:gd name="T86" fmla="*/ 66 w 606"/>
                <a:gd name="T87" fmla="*/ 614 h 1061"/>
                <a:gd name="T88" fmla="*/ 45 w 606"/>
                <a:gd name="T89" fmla="*/ 630 h 1061"/>
                <a:gd name="T90" fmla="*/ 27 w 606"/>
                <a:gd name="T91" fmla="*/ 621 h 1061"/>
                <a:gd name="T92" fmla="*/ 7 w 606"/>
                <a:gd name="T93" fmla="*/ 600 h 1061"/>
                <a:gd name="T94" fmla="*/ 0 w 606"/>
                <a:gd name="T95" fmla="*/ 559 h 1061"/>
                <a:gd name="T96" fmla="*/ 13 w 606"/>
                <a:gd name="T97" fmla="*/ 517 h 1061"/>
                <a:gd name="T98" fmla="*/ 61 w 606"/>
                <a:gd name="T99" fmla="*/ 466 h 1061"/>
                <a:gd name="T100" fmla="*/ 114 w 606"/>
                <a:gd name="T101" fmla="*/ 344 h 1061"/>
                <a:gd name="T102" fmla="*/ 161 w 606"/>
                <a:gd name="T103" fmla="*/ 227 h 1061"/>
                <a:gd name="T104" fmla="*/ 255 w 606"/>
                <a:gd name="T105" fmla="*/ 185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6" h="1061">
                  <a:moveTo>
                    <a:pt x="264" y="162"/>
                  </a:moveTo>
                  <a:lnTo>
                    <a:pt x="255" y="158"/>
                  </a:lnTo>
                  <a:lnTo>
                    <a:pt x="244" y="150"/>
                  </a:lnTo>
                  <a:lnTo>
                    <a:pt x="236" y="143"/>
                  </a:lnTo>
                  <a:lnTo>
                    <a:pt x="229" y="135"/>
                  </a:lnTo>
                  <a:lnTo>
                    <a:pt x="224" y="126"/>
                  </a:lnTo>
                  <a:lnTo>
                    <a:pt x="220" y="117"/>
                  </a:lnTo>
                  <a:lnTo>
                    <a:pt x="216" y="108"/>
                  </a:lnTo>
                  <a:lnTo>
                    <a:pt x="214" y="96"/>
                  </a:lnTo>
                  <a:lnTo>
                    <a:pt x="213" y="84"/>
                  </a:lnTo>
                  <a:lnTo>
                    <a:pt x="215" y="71"/>
                  </a:lnTo>
                  <a:lnTo>
                    <a:pt x="218" y="58"/>
                  </a:lnTo>
                  <a:lnTo>
                    <a:pt x="224" y="46"/>
                  </a:lnTo>
                  <a:lnTo>
                    <a:pt x="230" y="35"/>
                  </a:lnTo>
                  <a:lnTo>
                    <a:pt x="237" y="27"/>
                  </a:lnTo>
                  <a:lnTo>
                    <a:pt x="247" y="19"/>
                  </a:lnTo>
                  <a:lnTo>
                    <a:pt x="256" y="12"/>
                  </a:lnTo>
                  <a:lnTo>
                    <a:pt x="267" y="7"/>
                  </a:lnTo>
                  <a:lnTo>
                    <a:pt x="277" y="3"/>
                  </a:lnTo>
                  <a:lnTo>
                    <a:pt x="289" y="0"/>
                  </a:lnTo>
                  <a:lnTo>
                    <a:pt x="300" y="0"/>
                  </a:lnTo>
                  <a:lnTo>
                    <a:pt x="312" y="0"/>
                  </a:lnTo>
                  <a:lnTo>
                    <a:pt x="324" y="4"/>
                  </a:lnTo>
                  <a:lnTo>
                    <a:pt x="337" y="9"/>
                  </a:lnTo>
                  <a:lnTo>
                    <a:pt x="346" y="14"/>
                  </a:lnTo>
                  <a:lnTo>
                    <a:pt x="355" y="21"/>
                  </a:lnTo>
                  <a:lnTo>
                    <a:pt x="364" y="29"/>
                  </a:lnTo>
                  <a:lnTo>
                    <a:pt x="370" y="37"/>
                  </a:lnTo>
                  <a:lnTo>
                    <a:pt x="376" y="48"/>
                  </a:lnTo>
                  <a:lnTo>
                    <a:pt x="381" y="58"/>
                  </a:lnTo>
                  <a:lnTo>
                    <a:pt x="384" y="69"/>
                  </a:lnTo>
                  <a:lnTo>
                    <a:pt x="386" y="82"/>
                  </a:lnTo>
                  <a:lnTo>
                    <a:pt x="385" y="93"/>
                  </a:lnTo>
                  <a:lnTo>
                    <a:pt x="383" y="107"/>
                  </a:lnTo>
                  <a:lnTo>
                    <a:pt x="379" y="118"/>
                  </a:lnTo>
                  <a:lnTo>
                    <a:pt x="376" y="127"/>
                  </a:lnTo>
                  <a:lnTo>
                    <a:pt x="369" y="137"/>
                  </a:lnTo>
                  <a:lnTo>
                    <a:pt x="363" y="144"/>
                  </a:lnTo>
                  <a:lnTo>
                    <a:pt x="355" y="151"/>
                  </a:lnTo>
                  <a:lnTo>
                    <a:pt x="348" y="157"/>
                  </a:lnTo>
                  <a:lnTo>
                    <a:pt x="340" y="162"/>
                  </a:lnTo>
                  <a:lnTo>
                    <a:pt x="352" y="185"/>
                  </a:lnTo>
                  <a:lnTo>
                    <a:pt x="368" y="202"/>
                  </a:lnTo>
                  <a:lnTo>
                    <a:pt x="411" y="213"/>
                  </a:lnTo>
                  <a:lnTo>
                    <a:pt x="445" y="227"/>
                  </a:lnTo>
                  <a:lnTo>
                    <a:pt x="461" y="254"/>
                  </a:lnTo>
                  <a:lnTo>
                    <a:pt x="479" y="302"/>
                  </a:lnTo>
                  <a:lnTo>
                    <a:pt x="491" y="343"/>
                  </a:lnTo>
                  <a:lnTo>
                    <a:pt x="503" y="389"/>
                  </a:lnTo>
                  <a:lnTo>
                    <a:pt x="515" y="416"/>
                  </a:lnTo>
                  <a:lnTo>
                    <a:pt x="541" y="459"/>
                  </a:lnTo>
                  <a:lnTo>
                    <a:pt x="567" y="498"/>
                  </a:lnTo>
                  <a:lnTo>
                    <a:pt x="592" y="516"/>
                  </a:lnTo>
                  <a:lnTo>
                    <a:pt x="597" y="523"/>
                  </a:lnTo>
                  <a:lnTo>
                    <a:pt x="602" y="533"/>
                  </a:lnTo>
                  <a:lnTo>
                    <a:pt x="605" y="545"/>
                  </a:lnTo>
                  <a:lnTo>
                    <a:pt x="606" y="561"/>
                  </a:lnTo>
                  <a:lnTo>
                    <a:pt x="604" y="576"/>
                  </a:lnTo>
                  <a:lnTo>
                    <a:pt x="602" y="587"/>
                  </a:lnTo>
                  <a:lnTo>
                    <a:pt x="598" y="601"/>
                  </a:lnTo>
                  <a:lnTo>
                    <a:pt x="593" y="611"/>
                  </a:lnTo>
                  <a:lnTo>
                    <a:pt x="585" y="617"/>
                  </a:lnTo>
                  <a:lnTo>
                    <a:pt x="579" y="621"/>
                  </a:lnTo>
                  <a:lnTo>
                    <a:pt x="574" y="629"/>
                  </a:lnTo>
                  <a:lnTo>
                    <a:pt x="570" y="632"/>
                  </a:lnTo>
                  <a:lnTo>
                    <a:pt x="564" y="631"/>
                  </a:lnTo>
                  <a:lnTo>
                    <a:pt x="556" y="628"/>
                  </a:lnTo>
                  <a:lnTo>
                    <a:pt x="547" y="622"/>
                  </a:lnTo>
                  <a:lnTo>
                    <a:pt x="538" y="614"/>
                  </a:lnTo>
                  <a:lnTo>
                    <a:pt x="530" y="601"/>
                  </a:lnTo>
                  <a:lnTo>
                    <a:pt x="526" y="590"/>
                  </a:lnTo>
                  <a:lnTo>
                    <a:pt x="521" y="577"/>
                  </a:lnTo>
                  <a:lnTo>
                    <a:pt x="519" y="565"/>
                  </a:lnTo>
                  <a:lnTo>
                    <a:pt x="516" y="549"/>
                  </a:lnTo>
                  <a:lnTo>
                    <a:pt x="515" y="534"/>
                  </a:lnTo>
                  <a:lnTo>
                    <a:pt x="517" y="522"/>
                  </a:lnTo>
                  <a:lnTo>
                    <a:pt x="518" y="506"/>
                  </a:lnTo>
                  <a:lnTo>
                    <a:pt x="516" y="494"/>
                  </a:lnTo>
                  <a:lnTo>
                    <a:pt x="478" y="441"/>
                  </a:lnTo>
                  <a:lnTo>
                    <a:pt x="448" y="401"/>
                  </a:lnTo>
                  <a:lnTo>
                    <a:pt x="431" y="373"/>
                  </a:lnTo>
                  <a:lnTo>
                    <a:pt x="424" y="376"/>
                  </a:lnTo>
                  <a:lnTo>
                    <a:pt x="404" y="476"/>
                  </a:lnTo>
                  <a:lnTo>
                    <a:pt x="390" y="556"/>
                  </a:lnTo>
                  <a:lnTo>
                    <a:pt x="410" y="668"/>
                  </a:lnTo>
                  <a:lnTo>
                    <a:pt x="425" y="746"/>
                  </a:lnTo>
                  <a:lnTo>
                    <a:pt x="449" y="876"/>
                  </a:lnTo>
                  <a:lnTo>
                    <a:pt x="467" y="974"/>
                  </a:lnTo>
                  <a:lnTo>
                    <a:pt x="474" y="982"/>
                  </a:lnTo>
                  <a:lnTo>
                    <a:pt x="487" y="985"/>
                  </a:lnTo>
                  <a:lnTo>
                    <a:pt x="505" y="988"/>
                  </a:lnTo>
                  <a:lnTo>
                    <a:pt x="522" y="993"/>
                  </a:lnTo>
                  <a:lnTo>
                    <a:pt x="538" y="1001"/>
                  </a:lnTo>
                  <a:lnTo>
                    <a:pt x="550" y="1011"/>
                  </a:lnTo>
                  <a:lnTo>
                    <a:pt x="563" y="1023"/>
                  </a:lnTo>
                  <a:lnTo>
                    <a:pt x="571" y="1035"/>
                  </a:lnTo>
                  <a:lnTo>
                    <a:pt x="574" y="1047"/>
                  </a:lnTo>
                  <a:lnTo>
                    <a:pt x="577" y="1060"/>
                  </a:lnTo>
                  <a:lnTo>
                    <a:pt x="377" y="1060"/>
                  </a:lnTo>
                  <a:lnTo>
                    <a:pt x="330" y="876"/>
                  </a:lnTo>
                  <a:lnTo>
                    <a:pt x="305" y="784"/>
                  </a:lnTo>
                  <a:lnTo>
                    <a:pt x="280" y="876"/>
                  </a:lnTo>
                  <a:lnTo>
                    <a:pt x="228" y="1061"/>
                  </a:lnTo>
                  <a:lnTo>
                    <a:pt x="29" y="1061"/>
                  </a:lnTo>
                  <a:lnTo>
                    <a:pt x="32" y="1045"/>
                  </a:lnTo>
                  <a:lnTo>
                    <a:pt x="37" y="1033"/>
                  </a:lnTo>
                  <a:lnTo>
                    <a:pt x="45" y="1021"/>
                  </a:lnTo>
                  <a:lnTo>
                    <a:pt x="56" y="1010"/>
                  </a:lnTo>
                  <a:lnTo>
                    <a:pt x="71" y="1000"/>
                  </a:lnTo>
                  <a:lnTo>
                    <a:pt x="88" y="992"/>
                  </a:lnTo>
                  <a:lnTo>
                    <a:pt x="106" y="986"/>
                  </a:lnTo>
                  <a:lnTo>
                    <a:pt x="129" y="981"/>
                  </a:lnTo>
                  <a:lnTo>
                    <a:pt x="142" y="968"/>
                  </a:lnTo>
                  <a:lnTo>
                    <a:pt x="160" y="876"/>
                  </a:lnTo>
                  <a:lnTo>
                    <a:pt x="184" y="746"/>
                  </a:lnTo>
                  <a:lnTo>
                    <a:pt x="197" y="668"/>
                  </a:lnTo>
                  <a:lnTo>
                    <a:pt x="216" y="556"/>
                  </a:lnTo>
                  <a:lnTo>
                    <a:pt x="202" y="476"/>
                  </a:lnTo>
                  <a:lnTo>
                    <a:pt x="179" y="376"/>
                  </a:lnTo>
                  <a:lnTo>
                    <a:pt x="174" y="373"/>
                  </a:lnTo>
                  <a:lnTo>
                    <a:pt x="164" y="389"/>
                  </a:lnTo>
                  <a:lnTo>
                    <a:pt x="142" y="422"/>
                  </a:lnTo>
                  <a:lnTo>
                    <a:pt x="119" y="453"/>
                  </a:lnTo>
                  <a:lnTo>
                    <a:pt x="88" y="496"/>
                  </a:lnTo>
                  <a:lnTo>
                    <a:pt x="86" y="510"/>
                  </a:lnTo>
                  <a:lnTo>
                    <a:pt x="88" y="523"/>
                  </a:lnTo>
                  <a:lnTo>
                    <a:pt x="90" y="536"/>
                  </a:lnTo>
                  <a:lnTo>
                    <a:pt x="88" y="555"/>
                  </a:lnTo>
                  <a:lnTo>
                    <a:pt x="85" y="575"/>
                  </a:lnTo>
                  <a:lnTo>
                    <a:pt x="77" y="597"/>
                  </a:lnTo>
                  <a:lnTo>
                    <a:pt x="72" y="607"/>
                  </a:lnTo>
                  <a:lnTo>
                    <a:pt x="66" y="614"/>
                  </a:lnTo>
                  <a:lnTo>
                    <a:pt x="60" y="621"/>
                  </a:lnTo>
                  <a:lnTo>
                    <a:pt x="51" y="627"/>
                  </a:lnTo>
                  <a:lnTo>
                    <a:pt x="45" y="630"/>
                  </a:lnTo>
                  <a:lnTo>
                    <a:pt x="37" y="632"/>
                  </a:lnTo>
                  <a:lnTo>
                    <a:pt x="31" y="629"/>
                  </a:lnTo>
                  <a:lnTo>
                    <a:pt x="27" y="621"/>
                  </a:lnTo>
                  <a:lnTo>
                    <a:pt x="17" y="615"/>
                  </a:lnTo>
                  <a:lnTo>
                    <a:pt x="12" y="610"/>
                  </a:lnTo>
                  <a:lnTo>
                    <a:pt x="7" y="600"/>
                  </a:lnTo>
                  <a:lnTo>
                    <a:pt x="4" y="589"/>
                  </a:lnTo>
                  <a:lnTo>
                    <a:pt x="2" y="576"/>
                  </a:lnTo>
                  <a:lnTo>
                    <a:pt x="0" y="559"/>
                  </a:lnTo>
                  <a:lnTo>
                    <a:pt x="1" y="544"/>
                  </a:lnTo>
                  <a:lnTo>
                    <a:pt x="5" y="529"/>
                  </a:lnTo>
                  <a:lnTo>
                    <a:pt x="13" y="517"/>
                  </a:lnTo>
                  <a:lnTo>
                    <a:pt x="26" y="508"/>
                  </a:lnTo>
                  <a:lnTo>
                    <a:pt x="39" y="498"/>
                  </a:lnTo>
                  <a:lnTo>
                    <a:pt x="61" y="466"/>
                  </a:lnTo>
                  <a:lnTo>
                    <a:pt x="91" y="416"/>
                  </a:lnTo>
                  <a:lnTo>
                    <a:pt x="102" y="389"/>
                  </a:lnTo>
                  <a:lnTo>
                    <a:pt x="114" y="344"/>
                  </a:lnTo>
                  <a:lnTo>
                    <a:pt x="126" y="304"/>
                  </a:lnTo>
                  <a:lnTo>
                    <a:pt x="145" y="254"/>
                  </a:lnTo>
                  <a:lnTo>
                    <a:pt x="161" y="227"/>
                  </a:lnTo>
                  <a:lnTo>
                    <a:pt x="196" y="213"/>
                  </a:lnTo>
                  <a:lnTo>
                    <a:pt x="238" y="202"/>
                  </a:lnTo>
                  <a:lnTo>
                    <a:pt x="255" y="185"/>
                  </a:lnTo>
                  <a:lnTo>
                    <a:pt x="264" y="162"/>
                  </a:lnTo>
                  <a:close/>
                </a:path>
              </a:pathLst>
            </a:custGeom>
            <a:solidFill>
              <a:srgbClr val="FFC000"/>
            </a:solidFill>
            <a:ln>
              <a:noFill/>
            </a:ln>
          </p:spPr>
          <p:txBody>
            <a:bodyPr/>
            <a:lstStyle/>
            <a:p>
              <a:pPr algn="l" eaLnBrk="1" hangingPunct="1">
                <a:spcBef>
                  <a:spcPct val="0"/>
                </a:spcBef>
              </a:pPr>
              <a:endParaRPr lang="en-GB" sz="2000" b="0">
                <a:solidFill>
                  <a:srgbClr val="FFFFFF"/>
                </a:solidFill>
                <a:latin typeface="Lucida Sans Unicode" pitchFamily="34" charset="0"/>
                <a:cs typeface="Times New Roman" pitchFamily="18" charset="0"/>
              </a:endParaRPr>
            </a:p>
          </p:txBody>
        </p:sp>
        <p:cxnSp>
          <p:nvCxnSpPr>
            <p:cNvPr id="3" name="Straight Arrow Connector 2"/>
            <p:cNvCxnSpPr/>
            <p:nvPr/>
          </p:nvCxnSpPr>
          <p:spPr bwMode="auto">
            <a:xfrm flipV="1">
              <a:off x="5662422" y="3496602"/>
              <a:ext cx="744284" cy="472964"/>
            </a:xfrm>
            <a:prstGeom prst="straightConnector1">
              <a:avLst/>
            </a:prstGeom>
            <a:solidFill>
              <a:schemeClr val="accent1"/>
            </a:solidFill>
            <a:ln w="63500" cap="flat" cmpd="sng" algn="ctr">
              <a:solidFill>
                <a:srgbClr val="FF00FF"/>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 name="Straight Arrow Connector 15"/>
            <p:cNvCxnSpPr/>
            <p:nvPr/>
          </p:nvCxnSpPr>
          <p:spPr bwMode="auto">
            <a:xfrm>
              <a:off x="5662422" y="4254178"/>
              <a:ext cx="693691" cy="664665"/>
            </a:xfrm>
            <a:prstGeom prst="straightConnector1">
              <a:avLst/>
            </a:prstGeom>
            <a:solidFill>
              <a:schemeClr val="accent1"/>
            </a:solidFill>
            <a:ln w="63500" cap="flat" cmpd="sng" algn="ctr">
              <a:solidFill>
                <a:srgbClr val="FF00FF"/>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 name="Straight Arrow Connector 21"/>
            <p:cNvCxnSpPr/>
            <p:nvPr/>
          </p:nvCxnSpPr>
          <p:spPr bwMode="auto">
            <a:xfrm flipH="1" flipV="1">
              <a:off x="3759729" y="3541423"/>
              <a:ext cx="744284" cy="472964"/>
            </a:xfrm>
            <a:prstGeom prst="straightConnector1">
              <a:avLst/>
            </a:prstGeom>
            <a:solidFill>
              <a:schemeClr val="accent1"/>
            </a:solidFill>
            <a:ln w="63500" cap="flat" cmpd="sng" algn="ctr">
              <a:solidFill>
                <a:srgbClr val="FF00FF"/>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3" name="Straight Arrow Connector 22"/>
            <p:cNvCxnSpPr/>
            <p:nvPr/>
          </p:nvCxnSpPr>
          <p:spPr bwMode="auto">
            <a:xfrm flipH="1">
              <a:off x="3759729" y="4298999"/>
              <a:ext cx="693691" cy="664665"/>
            </a:xfrm>
            <a:prstGeom prst="straightConnector1">
              <a:avLst/>
            </a:prstGeom>
            <a:solidFill>
              <a:schemeClr val="accent1"/>
            </a:solidFill>
            <a:ln w="63500" cap="flat" cmpd="sng" algn="ctr">
              <a:solidFill>
                <a:srgbClr val="FF00FF"/>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4" name="Straight Arrow Connector 23"/>
            <p:cNvCxnSpPr/>
            <p:nvPr/>
          </p:nvCxnSpPr>
          <p:spPr bwMode="auto">
            <a:xfrm flipV="1">
              <a:off x="5080960" y="2649527"/>
              <a:ext cx="0" cy="737288"/>
            </a:xfrm>
            <a:prstGeom prst="straightConnector1">
              <a:avLst/>
            </a:prstGeom>
            <a:solidFill>
              <a:schemeClr val="accent1"/>
            </a:solidFill>
            <a:ln w="63500" cap="flat" cmpd="sng" algn="ctr">
              <a:solidFill>
                <a:srgbClr val="FF00FF"/>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5" name="Freeform 32"/>
            <p:cNvSpPr>
              <a:spLocks/>
            </p:cNvSpPr>
            <p:nvPr/>
          </p:nvSpPr>
          <p:spPr bwMode="auto">
            <a:xfrm>
              <a:off x="1915409" y="1931634"/>
              <a:ext cx="1488568" cy="1435786"/>
            </a:xfrm>
            <a:custGeom>
              <a:avLst/>
              <a:gdLst>
                <a:gd name="T0" fmla="*/ 244 w 606"/>
                <a:gd name="T1" fmla="*/ 150 h 1061"/>
                <a:gd name="T2" fmla="*/ 224 w 606"/>
                <a:gd name="T3" fmla="*/ 126 h 1061"/>
                <a:gd name="T4" fmla="*/ 214 w 606"/>
                <a:gd name="T5" fmla="*/ 96 h 1061"/>
                <a:gd name="T6" fmla="*/ 218 w 606"/>
                <a:gd name="T7" fmla="*/ 58 h 1061"/>
                <a:gd name="T8" fmla="*/ 237 w 606"/>
                <a:gd name="T9" fmla="*/ 27 h 1061"/>
                <a:gd name="T10" fmla="*/ 267 w 606"/>
                <a:gd name="T11" fmla="*/ 7 h 1061"/>
                <a:gd name="T12" fmla="*/ 300 w 606"/>
                <a:gd name="T13" fmla="*/ 0 h 1061"/>
                <a:gd name="T14" fmla="*/ 337 w 606"/>
                <a:gd name="T15" fmla="*/ 9 h 1061"/>
                <a:gd name="T16" fmla="*/ 364 w 606"/>
                <a:gd name="T17" fmla="*/ 29 h 1061"/>
                <a:gd name="T18" fmla="*/ 381 w 606"/>
                <a:gd name="T19" fmla="*/ 58 h 1061"/>
                <a:gd name="T20" fmla="*/ 385 w 606"/>
                <a:gd name="T21" fmla="*/ 93 h 1061"/>
                <a:gd name="T22" fmla="*/ 376 w 606"/>
                <a:gd name="T23" fmla="*/ 127 h 1061"/>
                <a:gd name="T24" fmla="*/ 355 w 606"/>
                <a:gd name="T25" fmla="*/ 151 h 1061"/>
                <a:gd name="T26" fmla="*/ 352 w 606"/>
                <a:gd name="T27" fmla="*/ 185 h 1061"/>
                <a:gd name="T28" fmla="*/ 445 w 606"/>
                <a:gd name="T29" fmla="*/ 227 h 1061"/>
                <a:gd name="T30" fmla="*/ 491 w 606"/>
                <a:gd name="T31" fmla="*/ 343 h 1061"/>
                <a:gd name="T32" fmla="*/ 541 w 606"/>
                <a:gd name="T33" fmla="*/ 459 h 1061"/>
                <a:gd name="T34" fmla="*/ 597 w 606"/>
                <a:gd name="T35" fmla="*/ 523 h 1061"/>
                <a:gd name="T36" fmla="*/ 606 w 606"/>
                <a:gd name="T37" fmla="*/ 561 h 1061"/>
                <a:gd name="T38" fmla="*/ 598 w 606"/>
                <a:gd name="T39" fmla="*/ 601 h 1061"/>
                <a:gd name="T40" fmla="*/ 579 w 606"/>
                <a:gd name="T41" fmla="*/ 621 h 1061"/>
                <a:gd name="T42" fmla="*/ 564 w 606"/>
                <a:gd name="T43" fmla="*/ 631 h 1061"/>
                <a:gd name="T44" fmla="*/ 538 w 606"/>
                <a:gd name="T45" fmla="*/ 614 h 1061"/>
                <a:gd name="T46" fmla="*/ 521 w 606"/>
                <a:gd name="T47" fmla="*/ 577 h 1061"/>
                <a:gd name="T48" fmla="*/ 515 w 606"/>
                <a:gd name="T49" fmla="*/ 534 h 1061"/>
                <a:gd name="T50" fmla="*/ 516 w 606"/>
                <a:gd name="T51" fmla="*/ 494 h 1061"/>
                <a:gd name="T52" fmla="*/ 431 w 606"/>
                <a:gd name="T53" fmla="*/ 373 h 1061"/>
                <a:gd name="T54" fmla="*/ 390 w 606"/>
                <a:gd name="T55" fmla="*/ 556 h 1061"/>
                <a:gd name="T56" fmla="*/ 449 w 606"/>
                <a:gd name="T57" fmla="*/ 876 h 1061"/>
                <a:gd name="T58" fmla="*/ 487 w 606"/>
                <a:gd name="T59" fmla="*/ 985 h 1061"/>
                <a:gd name="T60" fmla="*/ 538 w 606"/>
                <a:gd name="T61" fmla="*/ 1001 h 1061"/>
                <a:gd name="T62" fmla="*/ 571 w 606"/>
                <a:gd name="T63" fmla="*/ 1035 h 1061"/>
                <a:gd name="T64" fmla="*/ 377 w 606"/>
                <a:gd name="T65" fmla="*/ 1060 h 1061"/>
                <a:gd name="T66" fmla="*/ 280 w 606"/>
                <a:gd name="T67" fmla="*/ 876 h 1061"/>
                <a:gd name="T68" fmla="*/ 32 w 606"/>
                <a:gd name="T69" fmla="*/ 1045 h 1061"/>
                <a:gd name="T70" fmla="*/ 56 w 606"/>
                <a:gd name="T71" fmla="*/ 1010 h 1061"/>
                <a:gd name="T72" fmla="*/ 106 w 606"/>
                <a:gd name="T73" fmla="*/ 986 h 1061"/>
                <a:gd name="T74" fmla="*/ 160 w 606"/>
                <a:gd name="T75" fmla="*/ 876 h 1061"/>
                <a:gd name="T76" fmla="*/ 216 w 606"/>
                <a:gd name="T77" fmla="*/ 556 h 1061"/>
                <a:gd name="T78" fmla="*/ 174 w 606"/>
                <a:gd name="T79" fmla="*/ 373 h 1061"/>
                <a:gd name="T80" fmla="*/ 119 w 606"/>
                <a:gd name="T81" fmla="*/ 453 h 1061"/>
                <a:gd name="T82" fmla="*/ 88 w 606"/>
                <a:gd name="T83" fmla="*/ 523 h 1061"/>
                <a:gd name="T84" fmla="*/ 85 w 606"/>
                <a:gd name="T85" fmla="*/ 575 h 1061"/>
                <a:gd name="T86" fmla="*/ 66 w 606"/>
                <a:gd name="T87" fmla="*/ 614 h 1061"/>
                <a:gd name="T88" fmla="*/ 45 w 606"/>
                <a:gd name="T89" fmla="*/ 630 h 1061"/>
                <a:gd name="T90" fmla="*/ 27 w 606"/>
                <a:gd name="T91" fmla="*/ 621 h 1061"/>
                <a:gd name="T92" fmla="*/ 7 w 606"/>
                <a:gd name="T93" fmla="*/ 600 h 1061"/>
                <a:gd name="T94" fmla="*/ 0 w 606"/>
                <a:gd name="T95" fmla="*/ 559 h 1061"/>
                <a:gd name="T96" fmla="*/ 13 w 606"/>
                <a:gd name="T97" fmla="*/ 517 h 1061"/>
                <a:gd name="T98" fmla="*/ 61 w 606"/>
                <a:gd name="T99" fmla="*/ 466 h 1061"/>
                <a:gd name="T100" fmla="*/ 114 w 606"/>
                <a:gd name="T101" fmla="*/ 344 h 1061"/>
                <a:gd name="T102" fmla="*/ 161 w 606"/>
                <a:gd name="T103" fmla="*/ 227 h 1061"/>
                <a:gd name="T104" fmla="*/ 255 w 606"/>
                <a:gd name="T105" fmla="*/ 185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6" h="1061">
                  <a:moveTo>
                    <a:pt x="264" y="162"/>
                  </a:moveTo>
                  <a:lnTo>
                    <a:pt x="255" y="158"/>
                  </a:lnTo>
                  <a:lnTo>
                    <a:pt x="244" y="150"/>
                  </a:lnTo>
                  <a:lnTo>
                    <a:pt x="236" y="143"/>
                  </a:lnTo>
                  <a:lnTo>
                    <a:pt x="229" y="135"/>
                  </a:lnTo>
                  <a:lnTo>
                    <a:pt x="224" y="126"/>
                  </a:lnTo>
                  <a:lnTo>
                    <a:pt x="220" y="117"/>
                  </a:lnTo>
                  <a:lnTo>
                    <a:pt x="216" y="108"/>
                  </a:lnTo>
                  <a:lnTo>
                    <a:pt x="214" y="96"/>
                  </a:lnTo>
                  <a:lnTo>
                    <a:pt x="213" y="84"/>
                  </a:lnTo>
                  <a:lnTo>
                    <a:pt x="215" y="71"/>
                  </a:lnTo>
                  <a:lnTo>
                    <a:pt x="218" y="58"/>
                  </a:lnTo>
                  <a:lnTo>
                    <a:pt x="224" y="46"/>
                  </a:lnTo>
                  <a:lnTo>
                    <a:pt x="230" y="35"/>
                  </a:lnTo>
                  <a:lnTo>
                    <a:pt x="237" y="27"/>
                  </a:lnTo>
                  <a:lnTo>
                    <a:pt x="247" y="19"/>
                  </a:lnTo>
                  <a:lnTo>
                    <a:pt x="256" y="12"/>
                  </a:lnTo>
                  <a:lnTo>
                    <a:pt x="267" y="7"/>
                  </a:lnTo>
                  <a:lnTo>
                    <a:pt x="277" y="3"/>
                  </a:lnTo>
                  <a:lnTo>
                    <a:pt x="289" y="0"/>
                  </a:lnTo>
                  <a:lnTo>
                    <a:pt x="300" y="0"/>
                  </a:lnTo>
                  <a:lnTo>
                    <a:pt x="312" y="0"/>
                  </a:lnTo>
                  <a:lnTo>
                    <a:pt x="324" y="4"/>
                  </a:lnTo>
                  <a:lnTo>
                    <a:pt x="337" y="9"/>
                  </a:lnTo>
                  <a:lnTo>
                    <a:pt x="346" y="14"/>
                  </a:lnTo>
                  <a:lnTo>
                    <a:pt x="355" y="21"/>
                  </a:lnTo>
                  <a:lnTo>
                    <a:pt x="364" y="29"/>
                  </a:lnTo>
                  <a:lnTo>
                    <a:pt x="370" y="37"/>
                  </a:lnTo>
                  <a:lnTo>
                    <a:pt x="376" y="48"/>
                  </a:lnTo>
                  <a:lnTo>
                    <a:pt x="381" y="58"/>
                  </a:lnTo>
                  <a:lnTo>
                    <a:pt x="384" y="69"/>
                  </a:lnTo>
                  <a:lnTo>
                    <a:pt x="386" y="82"/>
                  </a:lnTo>
                  <a:lnTo>
                    <a:pt x="385" y="93"/>
                  </a:lnTo>
                  <a:lnTo>
                    <a:pt x="383" y="107"/>
                  </a:lnTo>
                  <a:lnTo>
                    <a:pt x="379" y="118"/>
                  </a:lnTo>
                  <a:lnTo>
                    <a:pt x="376" y="127"/>
                  </a:lnTo>
                  <a:lnTo>
                    <a:pt x="369" y="137"/>
                  </a:lnTo>
                  <a:lnTo>
                    <a:pt x="363" y="144"/>
                  </a:lnTo>
                  <a:lnTo>
                    <a:pt x="355" y="151"/>
                  </a:lnTo>
                  <a:lnTo>
                    <a:pt x="348" y="157"/>
                  </a:lnTo>
                  <a:lnTo>
                    <a:pt x="340" y="162"/>
                  </a:lnTo>
                  <a:lnTo>
                    <a:pt x="352" y="185"/>
                  </a:lnTo>
                  <a:lnTo>
                    <a:pt x="368" y="202"/>
                  </a:lnTo>
                  <a:lnTo>
                    <a:pt x="411" y="213"/>
                  </a:lnTo>
                  <a:lnTo>
                    <a:pt x="445" y="227"/>
                  </a:lnTo>
                  <a:lnTo>
                    <a:pt x="461" y="254"/>
                  </a:lnTo>
                  <a:lnTo>
                    <a:pt x="479" y="302"/>
                  </a:lnTo>
                  <a:lnTo>
                    <a:pt x="491" y="343"/>
                  </a:lnTo>
                  <a:lnTo>
                    <a:pt x="503" y="389"/>
                  </a:lnTo>
                  <a:lnTo>
                    <a:pt x="515" y="416"/>
                  </a:lnTo>
                  <a:lnTo>
                    <a:pt x="541" y="459"/>
                  </a:lnTo>
                  <a:lnTo>
                    <a:pt x="567" y="498"/>
                  </a:lnTo>
                  <a:lnTo>
                    <a:pt x="592" y="516"/>
                  </a:lnTo>
                  <a:lnTo>
                    <a:pt x="597" y="523"/>
                  </a:lnTo>
                  <a:lnTo>
                    <a:pt x="602" y="533"/>
                  </a:lnTo>
                  <a:lnTo>
                    <a:pt x="605" y="545"/>
                  </a:lnTo>
                  <a:lnTo>
                    <a:pt x="606" y="561"/>
                  </a:lnTo>
                  <a:lnTo>
                    <a:pt x="604" y="576"/>
                  </a:lnTo>
                  <a:lnTo>
                    <a:pt x="602" y="587"/>
                  </a:lnTo>
                  <a:lnTo>
                    <a:pt x="598" y="601"/>
                  </a:lnTo>
                  <a:lnTo>
                    <a:pt x="593" y="611"/>
                  </a:lnTo>
                  <a:lnTo>
                    <a:pt x="585" y="617"/>
                  </a:lnTo>
                  <a:lnTo>
                    <a:pt x="579" y="621"/>
                  </a:lnTo>
                  <a:lnTo>
                    <a:pt x="574" y="629"/>
                  </a:lnTo>
                  <a:lnTo>
                    <a:pt x="570" y="632"/>
                  </a:lnTo>
                  <a:lnTo>
                    <a:pt x="564" y="631"/>
                  </a:lnTo>
                  <a:lnTo>
                    <a:pt x="556" y="628"/>
                  </a:lnTo>
                  <a:lnTo>
                    <a:pt x="547" y="622"/>
                  </a:lnTo>
                  <a:lnTo>
                    <a:pt x="538" y="614"/>
                  </a:lnTo>
                  <a:lnTo>
                    <a:pt x="530" y="601"/>
                  </a:lnTo>
                  <a:lnTo>
                    <a:pt x="526" y="590"/>
                  </a:lnTo>
                  <a:lnTo>
                    <a:pt x="521" y="577"/>
                  </a:lnTo>
                  <a:lnTo>
                    <a:pt x="519" y="565"/>
                  </a:lnTo>
                  <a:lnTo>
                    <a:pt x="516" y="549"/>
                  </a:lnTo>
                  <a:lnTo>
                    <a:pt x="515" y="534"/>
                  </a:lnTo>
                  <a:lnTo>
                    <a:pt x="517" y="522"/>
                  </a:lnTo>
                  <a:lnTo>
                    <a:pt x="518" y="506"/>
                  </a:lnTo>
                  <a:lnTo>
                    <a:pt x="516" y="494"/>
                  </a:lnTo>
                  <a:lnTo>
                    <a:pt x="478" y="441"/>
                  </a:lnTo>
                  <a:lnTo>
                    <a:pt x="448" y="401"/>
                  </a:lnTo>
                  <a:lnTo>
                    <a:pt x="431" y="373"/>
                  </a:lnTo>
                  <a:lnTo>
                    <a:pt x="424" y="376"/>
                  </a:lnTo>
                  <a:lnTo>
                    <a:pt x="404" y="476"/>
                  </a:lnTo>
                  <a:lnTo>
                    <a:pt x="390" y="556"/>
                  </a:lnTo>
                  <a:lnTo>
                    <a:pt x="410" y="668"/>
                  </a:lnTo>
                  <a:lnTo>
                    <a:pt x="425" y="746"/>
                  </a:lnTo>
                  <a:lnTo>
                    <a:pt x="449" y="876"/>
                  </a:lnTo>
                  <a:lnTo>
                    <a:pt x="467" y="974"/>
                  </a:lnTo>
                  <a:lnTo>
                    <a:pt x="474" y="982"/>
                  </a:lnTo>
                  <a:lnTo>
                    <a:pt x="487" y="985"/>
                  </a:lnTo>
                  <a:lnTo>
                    <a:pt x="505" y="988"/>
                  </a:lnTo>
                  <a:lnTo>
                    <a:pt x="522" y="993"/>
                  </a:lnTo>
                  <a:lnTo>
                    <a:pt x="538" y="1001"/>
                  </a:lnTo>
                  <a:lnTo>
                    <a:pt x="550" y="1011"/>
                  </a:lnTo>
                  <a:lnTo>
                    <a:pt x="563" y="1023"/>
                  </a:lnTo>
                  <a:lnTo>
                    <a:pt x="571" y="1035"/>
                  </a:lnTo>
                  <a:lnTo>
                    <a:pt x="574" y="1047"/>
                  </a:lnTo>
                  <a:lnTo>
                    <a:pt x="577" y="1060"/>
                  </a:lnTo>
                  <a:lnTo>
                    <a:pt x="377" y="1060"/>
                  </a:lnTo>
                  <a:lnTo>
                    <a:pt x="330" y="876"/>
                  </a:lnTo>
                  <a:lnTo>
                    <a:pt x="305" y="784"/>
                  </a:lnTo>
                  <a:lnTo>
                    <a:pt x="280" y="876"/>
                  </a:lnTo>
                  <a:lnTo>
                    <a:pt x="228" y="1061"/>
                  </a:lnTo>
                  <a:lnTo>
                    <a:pt x="29" y="1061"/>
                  </a:lnTo>
                  <a:lnTo>
                    <a:pt x="32" y="1045"/>
                  </a:lnTo>
                  <a:lnTo>
                    <a:pt x="37" y="1033"/>
                  </a:lnTo>
                  <a:lnTo>
                    <a:pt x="45" y="1021"/>
                  </a:lnTo>
                  <a:lnTo>
                    <a:pt x="56" y="1010"/>
                  </a:lnTo>
                  <a:lnTo>
                    <a:pt x="71" y="1000"/>
                  </a:lnTo>
                  <a:lnTo>
                    <a:pt x="88" y="992"/>
                  </a:lnTo>
                  <a:lnTo>
                    <a:pt x="106" y="986"/>
                  </a:lnTo>
                  <a:lnTo>
                    <a:pt x="129" y="981"/>
                  </a:lnTo>
                  <a:lnTo>
                    <a:pt x="142" y="968"/>
                  </a:lnTo>
                  <a:lnTo>
                    <a:pt x="160" y="876"/>
                  </a:lnTo>
                  <a:lnTo>
                    <a:pt x="184" y="746"/>
                  </a:lnTo>
                  <a:lnTo>
                    <a:pt x="197" y="668"/>
                  </a:lnTo>
                  <a:lnTo>
                    <a:pt x="216" y="556"/>
                  </a:lnTo>
                  <a:lnTo>
                    <a:pt x="202" y="476"/>
                  </a:lnTo>
                  <a:lnTo>
                    <a:pt x="179" y="376"/>
                  </a:lnTo>
                  <a:lnTo>
                    <a:pt x="174" y="373"/>
                  </a:lnTo>
                  <a:lnTo>
                    <a:pt x="164" y="389"/>
                  </a:lnTo>
                  <a:lnTo>
                    <a:pt x="142" y="422"/>
                  </a:lnTo>
                  <a:lnTo>
                    <a:pt x="119" y="453"/>
                  </a:lnTo>
                  <a:lnTo>
                    <a:pt x="88" y="496"/>
                  </a:lnTo>
                  <a:lnTo>
                    <a:pt x="86" y="510"/>
                  </a:lnTo>
                  <a:lnTo>
                    <a:pt x="88" y="523"/>
                  </a:lnTo>
                  <a:lnTo>
                    <a:pt x="90" y="536"/>
                  </a:lnTo>
                  <a:lnTo>
                    <a:pt x="88" y="555"/>
                  </a:lnTo>
                  <a:lnTo>
                    <a:pt x="85" y="575"/>
                  </a:lnTo>
                  <a:lnTo>
                    <a:pt x="77" y="597"/>
                  </a:lnTo>
                  <a:lnTo>
                    <a:pt x="72" y="607"/>
                  </a:lnTo>
                  <a:lnTo>
                    <a:pt x="66" y="614"/>
                  </a:lnTo>
                  <a:lnTo>
                    <a:pt x="60" y="621"/>
                  </a:lnTo>
                  <a:lnTo>
                    <a:pt x="51" y="627"/>
                  </a:lnTo>
                  <a:lnTo>
                    <a:pt x="45" y="630"/>
                  </a:lnTo>
                  <a:lnTo>
                    <a:pt x="37" y="632"/>
                  </a:lnTo>
                  <a:lnTo>
                    <a:pt x="31" y="629"/>
                  </a:lnTo>
                  <a:lnTo>
                    <a:pt x="27" y="621"/>
                  </a:lnTo>
                  <a:lnTo>
                    <a:pt x="17" y="615"/>
                  </a:lnTo>
                  <a:lnTo>
                    <a:pt x="12" y="610"/>
                  </a:lnTo>
                  <a:lnTo>
                    <a:pt x="7" y="600"/>
                  </a:lnTo>
                  <a:lnTo>
                    <a:pt x="4" y="589"/>
                  </a:lnTo>
                  <a:lnTo>
                    <a:pt x="2" y="576"/>
                  </a:lnTo>
                  <a:lnTo>
                    <a:pt x="0" y="559"/>
                  </a:lnTo>
                  <a:lnTo>
                    <a:pt x="1" y="544"/>
                  </a:lnTo>
                  <a:lnTo>
                    <a:pt x="5" y="529"/>
                  </a:lnTo>
                  <a:lnTo>
                    <a:pt x="13" y="517"/>
                  </a:lnTo>
                  <a:lnTo>
                    <a:pt x="26" y="508"/>
                  </a:lnTo>
                  <a:lnTo>
                    <a:pt x="39" y="498"/>
                  </a:lnTo>
                  <a:lnTo>
                    <a:pt x="61" y="466"/>
                  </a:lnTo>
                  <a:lnTo>
                    <a:pt x="91" y="416"/>
                  </a:lnTo>
                  <a:lnTo>
                    <a:pt x="102" y="389"/>
                  </a:lnTo>
                  <a:lnTo>
                    <a:pt x="114" y="344"/>
                  </a:lnTo>
                  <a:lnTo>
                    <a:pt x="126" y="304"/>
                  </a:lnTo>
                  <a:lnTo>
                    <a:pt x="145" y="254"/>
                  </a:lnTo>
                  <a:lnTo>
                    <a:pt x="161" y="227"/>
                  </a:lnTo>
                  <a:lnTo>
                    <a:pt x="196" y="213"/>
                  </a:lnTo>
                  <a:lnTo>
                    <a:pt x="238" y="202"/>
                  </a:lnTo>
                  <a:lnTo>
                    <a:pt x="255" y="185"/>
                  </a:lnTo>
                  <a:lnTo>
                    <a:pt x="264" y="162"/>
                  </a:lnTo>
                  <a:close/>
                </a:path>
              </a:pathLst>
            </a:custGeom>
            <a:solidFill>
              <a:srgbClr val="FFC000"/>
            </a:solidFill>
            <a:ln>
              <a:noFill/>
            </a:ln>
          </p:spPr>
          <p:txBody>
            <a:bodyPr/>
            <a:lstStyle/>
            <a:p>
              <a:pPr algn="l" eaLnBrk="1" hangingPunct="1">
                <a:spcBef>
                  <a:spcPct val="0"/>
                </a:spcBef>
              </a:pPr>
              <a:endParaRPr lang="en-GB" sz="2000" b="0">
                <a:solidFill>
                  <a:srgbClr val="FFFFFF"/>
                </a:solidFill>
                <a:latin typeface="Lucida Sans Unicode" pitchFamily="34" charset="0"/>
                <a:cs typeface="Times New Roman" pitchFamily="18" charset="0"/>
              </a:endParaRPr>
            </a:p>
          </p:txBody>
        </p:sp>
        <p:cxnSp>
          <p:nvCxnSpPr>
            <p:cNvPr id="30" name="Straight Arrow Connector 29"/>
            <p:cNvCxnSpPr/>
            <p:nvPr/>
          </p:nvCxnSpPr>
          <p:spPr bwMode="auto">
            <a:xfrm flipV="1">
              <a:off x="5082848" y="4506155"/>
              <a:ext cx="0" cy="737288"/>
            </a:xfrm>
            <a:prstGeom prst="straightConnector1">
              <a:avLst/>
            </a:prstGeom>
            <a:solidFill>
              <a:schemeClr val="accent1"/>
            </a:solidFill>
            <a:ln w="63500" cap="flat" cmpd="sng" algn="ctr">
              <a:solidFill>
                <a:srgbClr val="FF00FF"/>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spTree>
    <p:extLst>
      <p:ext uri="{BB962C8B-B14F-4D97-AF65-F5344CB8AC3E}">
        <p14:creationId xmlns:p14="http://schemas.microsoft.com/office/powerpoint/2010/main" val="3123853306"/>
      </p:ext>
    </p:extLst>
  </p:cSld>
  <p:clrMapOvr>
    <a:masterClrMapping/>
  </p:clrMapOvr>
  <p:transition xmlns:p14="http://schemas.microsoft.com/office/powerpoint/2010/main">
    <p:strip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28003" name="Group 3"/>
          <p:cNvGrpSpPr>
            <a:grpSpLocks/>
          </p:cNvGrpSpPr>
          <p:nvPr/>
        </p:nvGrpSpPr>
        <p:grpSpPr bwMode="auto">
          <a:xfrm>
            <a:off x="480688" y="1958226"/>
            <a:ext cx="9324975" cy="76200"/>
            <a:chOff x="486" y="672"/>
            <a:chExt cx="5562" cy="48"/>
          </a:xfrm>
        </p:grpSpPr>
        <p:sp>
          <p:nvSpPr>
            <p:cNvPr id="128006" name="Line 4"/>
            <p:cNvSpPr>
              <a:spLocks noChangeShapeType="1"/>
            </p:cNvSpPr>
            <p:nvPr/>
          </p:nvSpPr>
          <p:spPr bwMode="auto">
            <a:xfrm>
              <a:off x="486" y="672"/>
              <a:ext cx="5562" cy="0"/>
            </a:xfrm>
            <a:prstGeom prst="line">
              <a:avLst/>
            </a:prstGeom>
            <a:noFill/>
            <a:ln w="38100">
              <a:solidFill>
                <a:srgbClr val="6388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GB">
                <a:solidFill>
                  <a:srgbClr val="FFFFFF"/>
                </a:solidFill>
              </a:endParaRPr>
            </a:p>
          </p:txBody>
        </p:sp>
        <p:sp>
          <p:nvSpPr>
            <p:cNvPr id="128007" name="Line 5"/>
            <p:cNvSpPr>
              <a:spLocks noChangeShapeType="1"/>
            </p:cNvSpPr>
            <p:nvPr/>
          </p:nvSpPr>
          <p:spPr bwMode="auto">
            <a:xfrm>
              <a:off x="486" y="720"/>
              <a:ext cx="5562" cy="0"/>
            </a:xfrm>
            <a:prstGeom prst="line">
              <a:avLst/>
            </a:prstGeom>
            <a:noFill/>
            <a:ln w="38100">
              <a:solidFill>
                <a:srgbClr val="FF8D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GB">
                <a:solidFill>
                  <a:srgbClr val="FFFFFF"/>
                </a:solidFill>
              </a:endParaRPr>
            </a:p>
          </p:txBody>
        </p:sp>
      </p:grpSp>
      <p:sp>
        <p:nvSpPr>
          <p:cNvPr id="17" name="Rectangle 2"/>
          <p:cNvSpPr>
            <a:spLocks noGrp="1" noChangeArrowheads="1"/>
          </p:cNvSpPr>
          <p:nvPr>
            <p:ph type="title" idx="4294967295"/>
          </p:nvPr>
        </p:nvSpPr>
        <p:spPr>
          <a:xfrm>
            <a:off x="126124" y="523629"/>
            <a:ext cx="10066283" cy="1219200"/>
          </a:xfrm>
          <a:effectLst>
            <a:outerShdw dist="107763" dir="18900000" algn="ctr" rotWithShape="0">
              <a:srgbClr val="333333"/>
            </a:outerShdw>
          </a:effectLst>
        </p:spPr>
        <p:txBody>
          <a:bodyPr/>
          <a:lstStyle/>
          <a:p>
            <a:pPr>
              <a:defRPr/>
            </a:pPr>
            <a:r>
              <a:rPr lang="nl-NL" sz="6000" b="1" dirty="0" err="1" smtClean="0">
                <a:solidFill>
                  <a:srgbClr val="FFEA91"/>
                </a:solidFill>
              </a:rPr>
              <a:t>Social</a:t>
            </a:r>
            <a:r>
              <a:rPr lang="nl-NL" sz="6000" b="1" dirty="0" smtClean="0">
                <a:solidFill>
                  <a:srgbClr val="FFEA91"/>
                </a:solidFill>
              </a:rPr>
              <a:t> </a:t>
            </a:r>
            <a:r>
              <a:rPr lang="nl-NL" sz="6000" b="1" dirty="0" err="1" smtClean="0">
                <a:solidFill>
                  <a:srgbClr val="FFEA91"/>
                </a:solidFill>
              </a:rPr>
              <a:t>Economy</a:t>
            </a:r>
            <a:endParaRPr lang="en-GB" sz="6000" b="1" dirty="0" smtClean="0"/>
          </a:p>
        </p:txBody>
      </p:sp>
      <p:sp>
        <p:nvSpPr>
          <p:cNvPr id="3" name="AutoShape 2" descr="Afbeeldingsresultaat voor social econo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rgbClr val="FFFFFF"/>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8506" y="2490956"/>
            <a:ext cx="7073246" cy="4048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4339545"/>
      </p:ext>
    </p:extLst>
  </p:cSld>
  <p:clrMapOvr>
    <a:masterClrMapping/>
  </p:clrMapOvr>
  <p:transition xmlns:p14="http://schemas.microsoft.com/office/powerpoint/2010/main">
    <p:wheel spokes="8"/>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28003" name="Group 3"/>
          <p:cNvGrpSpPr>
            <a:grpSpLocks/>
          </p:cNvGrpSpPr>
          <p:nvPr/>
        </p:nvGrpSpPr>
        <p:grpSpPr bwMode="auto">
          <a:xfrm>
            <a:off x="480688" y="1437948"/>
            <a:ext cx="9324975" cy="76200"/>
            <a:chOff x="486" y="672"/>
            <a:chExt cx="5562" cy="48"/>
          </a:xfrm>
        </p:grpSpPr>
        <p:sp>
          <p:nvSpPr>
            <p:cNvPr id="128006" name="Line 4"/>
            <p:cNvSpPr>
              <a:spLocks noChangeShapeType="1"/>
            </p:cNvSpPr>
            <p:nvPr/>
          </p:nvSpPr>
          <p:spPr bwMode="auto">
            <a:xfrm>
              <a:off x="486" y="672"/>
              <a:ext cx="5562" cy="0"/>
            </a:xfrm>
            <a:prstGeom prst="line">
              <a:avLst/>
            </a:prstGeom>
            <a:noFill/>
            <a:ln w="38100">
              <a:solidFill>
                <a:srgbClr val="6388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GB">
                <a:solidFill>
                  <a:srgbClr val="FFFFFF"/>
                </a:solidFill>
              </a:endParaRPr>
            </a:p>
          </p:txBody>
        </p:sp>
        <p:sp>
          <p:nvSpPr>
            <p:cNvPr id="128007" name="Line 5"/>
            <p:cNvSpPr>
              <a:spLocks noChangeShapeType="1"/>
            </p:cNvSpPr>
            <p:nvPr/>
          </p:nvSpPr>
          <p:spPr bwMode="auto">
            <a:xfrm>
              <a:off x="486" y="720"/>
              <a:ext cx="5562" cy="0"/>
            </a:xfrm>
            <a:prstGeom prst="line">
              <a:avLst/>
            </a:prstGeom>
            <a:noFill/>
            <a:ln w="38100">
              <a:solidFill>
                <a:srgbClr val="FF8D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GB">
                <a:solidFill>
                  <a:srgbClr val="FFFFFF"/>
                </a:solidFill>
              </a:endParaRPr>
            </a:p>
          </p:txBody>
        </p:sp>
      </p:grpSp>
      <p:sp>
        <p:nvSpPr>
          <p:cNvPr id="17" name="Rectangle 2"/>
          <p:cNvSpPr>
            <a:spLocks noGrp="1" noChangeArrowheads="1"/>
          </p:cNvSpPr>
          <p:nvPr>
            <p:ph type="title" idx="4294967295"/>
          </p:nvPr>
        </p:nvSpPr>
        <p:spPr>
          <a:xfrm>
            <a:off x="78826" y="176777"/>
            <a:ext cx="10066283" cy="1219200"/>
          </a:xfrm>
          <a:effectLst>
            <a:outerShdw dist="107763" dir="18900000" algn="ctr" rotWithShape="0">
              <a:srgbClr val="333333"/>
            </a:outerShdw>
          </a:effectLst>
        </p:spPr>
        <p:txBody>
          <a:bodyPr/>
          <a:lstStyle/>
          <a:p>
            <a:pPr>
              <a:defRPr/>
            </a:pPr>
            <a:r>
              <a:rPr lang="nl-NL" sz="4000" b="1" dirty="0" smtClean="0">
                <a:solidFill>
                  <a:srgbClr val="FFEA91"/>
                </a:solidFill>
              </a:rPr>
              <a:t>Wat zijn psychische aandoeningen?</a:t>
            </a:r>
            <a:endParaRPr lang="en-GB" sz="4000" b="1" dirty="0" smtClean="0"/>
          </a:p>
        </p:txBody>
      </p:sp>
      <p:grpSp>
        <p:nvGrpSpPr>
          <p:cNvPr id="5" name="Group 4"/>
          <p:cNvGrpSpPr/>
          <p:nvPr/>
        </p:nvGrpSpPr>
        <p:grpSpPr>
          <a:xfrm>
            <a:off x="887108" y="3458350"/>
            <a:ext cx="8256970" cy="3215418"/>
            <a:chOff x="3736358" y="2970530"/>
            <a:chExt cx="5971624" cy="1692499"/>
          </a:xfrm>
        </p:grpSpPr>
        <p:sp>
          <p:nvSpPr>
            <p:cNvPr id="12" name="Freeform 15"/>
            <p:cNvSpPr>
              <a:spLocks/>
            </p:cNvSpPr>
            <p:nvPr/>
          </p:nvSpPr>
          <p:spPr bwMode="auto">
            <a:xfrm>
              <a:off x="3736358" y="3178979"/>
              <a:ext cx="1998423" cy="1484050"/>
            </a:xfrm>
            <a:custGeom>
              <a:avLst/>
              <a:gdLst>
                <a:gd name="T0" fmla="*/ 0 w 2371"/>
                <a:gd name="T1" fmla="*/ 101 h 770"/>
                <a:gd name="T2" fmla="*/ 267 w 2371"/>
                <a:gd name="T3" fmla="*/ 754 h 770"/>
                <a:gd name="T4" fmla="*/ 605 w 2371"/>
                <a:gd name="T5" fmla="*/ 4 h 770"/>
                <a:gd name="T6" fmla="*/ 896 w 2371"/>
                <a:gd name="T7" fmla="*/ 730 h 770"/>
                <a:gd name="T8" fmla="*/ 1137 w 2371"/>
                <a:gd name="T9" fmla="*/ 28 h 770"/>
                <a:gd name="T10" fmla="*/ 1428 w 2371"/>
                <a:gd name="T11" fmla="*/ 754 h 770"/>
                <a:gd name="T12" fmla="*/ 1646 w 2371"/>
                <a:gd name="T13" fmla="*/ 53 h 770"/>
                <a:gd name="T14" fmla="*/ 1936 w 2371"/>
                <a:gd name="T15" fmla="*/ 682 h 770"/>
                <a:gd name="T16" fmla="*/ 2105 w 2371"/>
                <a:gd name="T17" fmla="*/ 28 h 770"/>
                <a:gd name="T18" fmla="*/ 2371 w 2371"/>
                <a:gd name="T19" fmla="*/ 657 h 7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71"/>
                <a:gd name="T31" fmla="*/ 0 h 770"/>
                <a:gd name="T32" fmla="*/ 2371 w 2371"/>
                <a:gd name="T33" fmla="*/ 770 h 770"/>
                <a:gd name="connsiteX0" fmla="*/ 0 w 8878"/>
                <a:gd name="connsiteY0" fmla="*/ 1261 h 9748"/>
                <a:gd name="connsiteX1" fmla="*/ 1126 w 8878"/>
                <a:gd name="connsiteY1" fmla="*/ 9741 h 9748"/>
                <a:gd name="connsiteX2" fmla="*/ 2552 w 8878"/>
                <a:gd name="connsiteY2" fmla="*/ 1 h 9748"/>
                <a:gd name="connsiteX3" fmla="*/ 3779 w 8878"/>
                <a:gd name="connsiteY3" fmla="*/ 9430 h 9748"/>
                <a:gd name="connsiteX4" fmla="*/ 4795 w 8878"/>
                <a:gd name="connsiteY4" fmla="*/ 313 h 9748"/>
                <a:gd name="connsiteX5" fmla="*/ 6023 w 8878"/>
                <a:gd name="connsiteY5" fmla="*/ 9741 h 9748"/>
                <a:gd name="connsiteX6" fmla="*/ 6942 w 8878"/>
                <a:gd name="connsiteY6" fmla="*/ 637 h 9748"/>
                <a:gd name="connsiteX7" fmla="*/ 8165 w 8878"/>
                <a:gd name="connsiteY7" fmla="*/ 8806 h 9748"/>
                <a:gd name="connsiteX8" fmla="*/ 8878 w 8878"/>
                <a:gd name="connsiteY8" fmla="*/ 313 h 9748"/>
                <a:gd name="connsiteX0" fmla="*/ 0 w 9707"/>
                <a:gd name="connsiteY0" fmla="*/ 1294 h 10000"/>
                <a:gd name="connsiteX1" fmla="*/ 1268 w 9707"/>
                <a:gd name="connsiteY1" fmla="*/ 9993 h 10000"/>
                <a:gd name="connsiteX2" fmla="*/ 2875 w 9707"/>
                <a:gd name="connsiteY2" fmla="*/ 1 h 10000"/>
                <a:gd name="connsiteX3" fmla="*/ 4257 w 9707"/>
                <a:gd name="connsiteY3" fmla="*/ 9674 h 10000"/>
                <a:gd name="connsiteX4" fmla="*/ 5401 w 9707"/>
                <a:gd name="connsiteY4" fmla="*/ 321 h 10000"/>
                <a:gd name="connsiteX5" fmla="*/ 6784 w 9707"/>
                <a:gd name="connsiteY5" fmla="*/ 9993 h 10000"/>
                <a:gd name="connsiteX6" fmla="*/ 7819 w 9707"/>
                <a:gd name="connsiteY6" fmla="*/ 653 h 10000"/>
                <a:gd name="connsiteX7" fmla="*/ 9197 w 9707"/>
                <a:gd name="connsiteY7" fmla="*/ 9034 h 10000"/>
                <a:gd name="connsiteX8" fmla="*/ 9707 w 9707"/>
                <a:gd name="connsiteY8" fmla="*/ 1453 h 10000"/>
                <a:gd name="connsiteX0" fmla="*/ 0 w 8694"/>
                <a:gd name="connsiteY0" fmla="*/ 9993 h 9993"/>
                <a:gd name="connsiteX1" fmla="*/ 1656 w 8694"/>
                <a:gd name="connsiteY1" fmla="*/ 1 h 9993"/>
                <a:gd name="connsiteX2" fmla="*/ 3079 w 8694"/>
                <a:gd name="connsiteY2" fmla="*/ 9674 h 9993"/>
                <a:gd name="connsiteX3" fmla="*/ 4258 w 8694"/>
                <a:gd name="connsiteY3" fmla="*/ 321 h 9993"/>
                <a:gd name="connsiteX4" fmla="*/ 5683 w 8694"/>
                <a:gd name="connsiteY4" fmla="*/ 9993 h 9993"/>
                <a:gd name="connsiteX5" fmla="*/ 6749 w 8694"/>
                <a:gd name="connsiteY5" fmla="*/ 653 h 9993"/>
                <a:gd name="connsiteX6" fmla="*/ 8169 w 8694"/>
                <a:gd name="connsiteY6" fmla="*/ 9034 h 9993"/>
                <a:gd name="connsiteX7" fmla="*/ 8694 w 8694"/>
                <a:gd name="connsiteY7" fmla="*/ 1453 h 9993"/>
                <a:gd name="connsiteX0" fmla="*/ 0 w 10248"/>
                <a:gd name="connsiteY0" fmla="*/ 10000 h 10000"/>
                <a:gd name="connsiteX1" fmla="*/ 1905 w 10248"/>
                <a:gd name="connsiteY1" fmla="*/ 1 h 10000"/>
                <a:gd name="connsiteX2" fmla="*/ 3542 w 10248"/>
                <a:gd name="connsiteY2" fmla="*/ 9681 h 10000"/>
                <a:gd name="connsiteX3" fmla="*/ 4898 w 10248"/>
                <a:gd name="connsiteY3" fmla="*/ 321 h 10000"/>
                <a:gd name="connsiteX4" fmla="*/ 6537 w 10248"/>
                <a:gd name="connsiteY4" fmla="*/ 10000 h 10000"/>
                <a:gd name="connsiteX5" fmla="*/ 7763 w 10248"/>
                <a:gd name="connsiteY5" fmla="*/ 653 h 10000"/>
                <a:gd name="connsiteX6" fmla="*/ 9396 w 10248"/>
                <a:gd name="connsiteY6" fmla="*/ 9040 h 10000"/>
                <a:gd name="connsiteX7" fmla="*/ 10248 w 10248"/>
                <a:gd name="connsiteY7" fmla="*/ 595 h 10000"/>
                <a:gd name="connsiteX0" fmla="*/ 0 w 11261"/>
                <a:gd name="connsiteY0" fmla="*/ 5086 h 10073"/>
                <a:gd name="connsiteX1" fmla="*/ 2918 w 11261"/>
                <a:gd name="connsiteY1" fmla="*/ 74 h 10073"/>
                <a:gd name="connsiteX2" fmla="*/ 4555 w 11261"/>
                <a:gd name="connsiteY2" fmla="*/ 9754 h 10073"/>
                <a:gd name="connsiteX3" fmla="*/ 5911 w 11261"/>
                <a:gd name="connsiteY3" fmla="*/ 394 h 10073"/>
                <a:gd name="connsiteX4" fmla="*/ 7550 w 11261"/>
                <a:gd name="connsiteY4" fmla="*/ 10073 h 10073"/>
                <a:gd name="connsiteX5" fmla="*/ 8776 w 11261"/>
                <a:gd name="connsiteY5" fmla="*/ 726 h 10073"/>
                <a:gd name="connsiteX6" fmla="*/ 10409 w 11261"/>
                <a:gd name="connsiteY6" fmla="*/ 9113 h 10073"/>
                <a:gd name="connsiteX7" fmla="*/ 11261 w 11261"/>
                <a:gd name="connsiteY7" fmla="*/ 668 h 10073"/>
                <a:gd name="connsiteX0" fmla="*/ 0 w 11261"/>
                <a:gd name="connsiteY0" fmla="*/ 5174 h 10161"/>
                <a:gd name="connsiteX1" fmla="*/ 813 w 11261"/>
                <a:gd name="connsiteY1" fmla="*/ 3865 h 10161"/>
                <a:gd name="connsiteX2" fmla="*/ 2918 w 11261"/>
                <a:gd name="connsiteY2" fmla="*/ 162 h 10161"/>
                <a:gd name="connsiteX3" fmla="*/ 4555 w 11261"/>
                <a:gd name="connsiteY3" fmla="*/ 9842 h 10161"/>
                <a:gd name="connsiteX4" fmla="*/ 5911 w 11261"/>
                <a:gd name="connsiteY4" fmla="*/ 482 h 10161"/>
                <a:gd name="connsiteX5" fmla="*/ 7550 w 11261"/>
                <a:gd name="connsiteY5" fmla="*/ 10161 h 10161"/>
                <a:gd name="connsiteX6" fmla="*/ 8776 w 11261"/>
                <a:gd name="connsiteY6" fmla="*/ 814 h 10161"/>
                <a:gd name="connsiteX7" fmla="*/ 10409 w 11261"/>
                <a:gd name="connsiteY7" fmla="*/ 9201 h 10161"/>
                <a:gd name="connsiteX8" fmla="*/ 11261 w 11261"/>
                <a:gd name="connsiteY8" fmla="*/ 756 h 10161"/>
                <a:gd name="connsiteX0" fmla="*/ 0 w 11261"/>
                <a:gd name="connsiteY0" fmla="*/ 5013 h 10240"/>
                <a:gd name="connsiteX1" fmla="*/ 1240 w 11261"/>
                <a:gd name="connsiteY1" fmla="*/ 10163 h 10240"/>
                <a:gd name="connsiteX2" fmla="*/ 2918 w 11261"/>
                <a:gd name="connsiteY2" fmla="*/ 1 h 10240"/>
                <a:gd name="connsiteX3" fmla="*/ 4555 w 11261"/>
                <a:gd name="connsiteY3" fmla="*/ 9681 h 10240"/>
                <a:gd name="connsiteX4" fmla="*/ 5911 w 11261"/>
                <a:gd name="connsiteY4" fmla="*/ 321 h 10240"/>
                <a:gd name="connsiteX5" fmla="*/ 7550 w 11261"/>
                <a:gd name="connsiteY5" fmla="*/ 10000 h 10240"/>
                <a:gd name="connsiteX6" fmla="*/ 8776 w 11261"/>
                <a:gd name="connsiteY6" fmla="*/ 653 h 10240"/>
                <a:gd name="connsiteX7" fmla="*/ 10409 w 11261"/>
                <a:gd name="connsiteY7" fmla="*/ 9040 h 10240"/>
                <a:gd name="connsiteX8" fmla="*/ 11261 w 11261"/>
                <a:gd name="connsiteY8" fmla="*/ 595 h 10240"/>
                <a:gd name="connsiteX0" fmla="*/ 0 w 11189"/>
                <a:gd name="connsiteY0" fmla="*/ 2233 h 10217"/>
                <a:gd name="connsiteX1" fmla="*/ 1168 w 11189"/>
                <a:gd name="connsiteY1" fmla="*/ 10163 h 10217"/>
                <a:gd name="connsiteX2" fmla="*/ 2846 w 11189"/>
                <a:gd name="connsiteY2" fmla="*/ 1 h 10217"/>
                <a:gd name="connsiteX3" fmla="*/ 4483 w 11189"/>
                <a:gd name="connsiteY3" fmla="*/ 9681 h 10217"/>
                <a:gd name="connsiteX4" fmla="*/ 5839 w 11189"/>
                <a:gd name="connsiteY4" fmla="*/ 321 h 10217"/>
                <a:gd name="connsiteX5" fmla="*/ 7478 w 11189"/>
                <a:gd name="connsiteY5" fmla="*/ 10000 h 10217"/>
                <a:gd name="connsiteX6" fmla="*/ 8704 w 11189"/>
                <a:gd name="connsiteY6" fmla="*/ 653 h 10217"/>
                <a:gd name="connsiteX7" fmla="*/ 10337 w 11189"/>
                <a:gd name="connsiteY7" fmla="*/ 9040 h 10217"/>
                <a:gd name="connsiteX8" fmla="*/ 11189 w 11189"/>
                <a:gd name="connsiteY8" fmla="*/ 595 h 10217"/>
                <a:gd name="connsiteX0" fmla="*/ 0 w 10337"/>
                <a:gd name="connsiteY0" fmla="*/ 2233 h 10217"/>
                <a:gd name="connsiteX1" fmla="*/ 1168 w 10337"/>
                <a:gd name="connsiteY1" fmla="*/ 10163 h 10217"/>
                <a:gd name="connsiteX2" fmla="*/ 2846 w 10337"/>
                <a:gd name="connsiteY2" fmla="*/ 1 h 10217"/>
                <a:gd name="connsiteX3" fmla="*/ 4483 w 10337"/>
                <a:gd name="connsiteY3" fmla="*/ 9681 h 10217"/>
                <a:gd name="connsiteX4" fmla="*/ 5839 w 10337"/>
                <a:gd name="connsiteY4" fmla="*/ 321 h 10217"/>
                <a:gd name="connsiteX5" fmla="*/ 7478 w 10337"/>
                <a:gd name="connsiteY5" fmla="*/ 10000 h 10217"/>
                <a:gd name="connsiteX6" fmla="*/ 8704 w 10337"/>
                <a:gd name="connsiteY6" fmla="*/ 653 h 10217"/>
                <a:gd name="connsiteX7" fmla="*/ 10337 w 10337"/>
                <a:gd name="connsiteY7" fmla="*/ 9040 h 10217"/>
                <a:gd name="connsiteX0" fmla="*/ 0 w 8704"/>
                <a:gd name="connsiteY0" fmla="*/ 2233 h 10217"/>
                <a:gd name="connsiteX1" fmla="*/ 1168 w 8704"/>
                <a:gd name="connsiteY1" fmla="*/ 10163 h 10217"/>
                <a:gd name="connsiteX2" fmla="*/ 2846 w 8704"/>
                <a:gd name="connsiteY2" fmla="*/ 1 h 10217"/>
                <a:gd name="connsiteX3" fmla="*/ 4483 w 8704"/>
                <a:gd name="connsiteY3" fmla="*/ 9681 h 10217"/>
                <a:gd name="connsiteX4" fmla="*/ 5839 w 8704"/>
                <a:gd name="connsiteY4" fmla="*/ 321 h 10217"/>
                <a:gd name="connsiteX5" fmla="*/ 7478 w 8704"/>
                <a:gd name="connsiteY5" fmla="*/ 10000 h 10217"/>
                <a:gd name="connsiteX6" fmla="*/ 8704 w 8704"/>
                <a:gd name="connsiteY6" fmla="*/ 653 h 10217"/>
                <a:gd name="connsiteX0" fmla="*/ 0 w 8591"/>
                <a:gd name="connsiteY0" fmla="*/ 2186 h 10000"/>
                <a:gd name="connsiteX1" fmla="*/ 1342 w 8591"/>
                <a:gd name="connsiteY1" fmla="*/ 9947 h 10000"/>
                <a:gd name="connsiteX2" fmla="*/ 3270 w 8591"/>
                <a:gd name="connsiteY2" fmla="*/ 1 h 10000"/>
                <a:gd name="connsiteX3" fmla="*/ 5151 w 8591"/>
                <a:gd name="connsiteY3" fmla="*/ 9475 h 10000"/>
                <a:gd name="connsiteX4" fmla="*/ 6708 w 8591"/>
                <a:gd name="connsiteY4" fmla="*/ 314 h 10000"/>
                <a:gd name="connsiteX5" fmla="*/ 8591 w 8591"/>
                <a:gd name="connsiteY5" fmla="*/ 9788 h 10000"/>
                <a:gd name="connsiteX0" fmla="*/ 0 w 7808"/>
                <a:gd name="connsiteY0" fmla="*/ 2186 h 10000"/>
                <a:gd name="connsiteX1" fmla="*/ 1562 w 7808"/>
                <a:gd name="connsiteY1" fmla="*/ 9947 h 10000"/>
                <a:gd name="connsiteX2" fmla="*/ 3806 w 7808"/>
                <a:gd name="connsiteY2" fmla="*/ 1 h 10000"/>
                <a:gd name="connsiteX3" fmla="*/ 5996 w 7808"/>
                <a:gd name="connsiteY3" fmla="*/ 9475 h 10000"/>
                <a:gd name="connsiteX4" fmla="*/ 7808 w 7808"/>
                <a:gd name="connsiteY4" fmla="*/ 31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8" h="10000">
                  <a:moveTo>
                    <a:pt x="0" y="2186"/>
                  </a:moveTo>
                  <a:cubicBezTo>
                    <a:pt x="182" y="1972"/>
                    <a:pt x="913" y="10764"/>
                    <a:pt x="1562" y="9947"/>
                  </a:cubicBezTo>
                  <a:cubicBezTo>
                    <a:pt x="2212" y="9130"/>
                    <a:pt x="3068" y="79"/>
                    <a:pt x="3806" y="1"/>
                  </a:cubicBezTo>
                  <a:cubicBezTo>
                    <a:pt x="4544" y="-77"/>
                    <a:pt x="5325" y="9423"/>
                    <a:pt x="5996" y="9475"/>
                  </a:cubicBezTo>
                  <a:cubicBezTo>
                    <a:pt x="6664" y="9526"/>
                    <a:pt x="7139" y="262"/>
                    <a:pt x="7808" y="314"/>
                  </a:cubicBezTo>
                </a:path>
              </a:pathLst>
            </a:custGeom>
            <a:noFill/>
            <a:ln w="101600">
              <a:solidFill>
                <a:srgbClr val="FF0000"/>
              </a:solidFill>
              <a:round/>
              <a:headEnd/>
              <a:tailEnd/>
            </a:ln>
          </p:spPr>
          <p:txBody>
            <a:bodyPr rot="10800000" anchor="ctr"/>
            <a:lstStyle/>
            <a:p>
              <a:pPr>
                <a:defRPr/>
              </a:pPr>
              <a:endParaRPr lang="en-US">
                <a:solidFill>
                  <a:srgbClr val="FFFFFF"/>
                </a:solidFill>
                <a:effectLst>
                  <a:outerShdw blurRad="38100" dist="38100" dir="2700000" algn="tl">
                    <a:srgbClr val="000000"/>
                  </a:outerShdw>
                </a:effectLst>
              </a:endParaRPr>
            </a:p>
            <a:p>
              <a:pPr>
                <a:defRPr/>
              </a:pPr>
              <a:endParaRPr lang="en-US">
                <a:solidFill>
                  <a:srgbClr val="FFFFFF"/>
                </a:solidFill>
                <a:effectLst>
                  <a:outerShdw blurRad="38100" dist="38100" dir="2700000" algn="tl">
                    <a:srgbClr val="000000"/>
                  </a:outerShdw>
                </a:effectLst>
              </a:endParaRPr>
            </a:p>
            <a:p>
              <a:pPr>
                <a:defRPr/>
              </a:pPr>
              <a:endParaRPr lang="en-US">
                <a:solidFill>
                  <a:srgbClr val="FFFFFF"/>
                </a:solidFill>
                <a:effectLst>
                  <a:outerShdw blurRad="38100" dist="38100" dir="2700000" algn="tl">
                    <a:srgbClr val="000000"/>
                  </a:outerShdw>
                </a:effectLst>
              </a:endParaRPr>
            </a:p>
          </p:txBody>
        </p:sp>
        <p:sp>
          <p:nvSpPr>
            <p:cNvPr id="13" name="Freeform 15"/>
            <p:cNvSpPr>
              <a:spLocks/>
            </p:cNvSpPr>
            <p:nvPr/>
          </p:nvSpPr>
          <p:spPr bwMode="auto">
            <a:xfrm>
              <a:off x="5719015" y="3066167"/>
              <a:ext cx="1998423" cy="742025"/>
            </a:xfrm>
            <a:custGeom>
              <a:avLst/>
              <a:gdLst>
                <a:gd name="T0" fmla="*/ 0 w 2371"/>
                <a:gd name="T1" fmla="*/ 101 h 770"/>
                <a:gd name="T2" fmla="*/ 267 w 2371"/>
                <a:gd name="T3" fmla="*/ 754 h 770"/>
                <a:gd name="T4" fmla="*/ 605 w 2371"/>
                <a:gd name="T5" fmla="*/ 4 h 770"/>
                <a:gd name="T6" fmla="*/ 896 w 2371"/>
                <a:gd name="T7" fmla="*/ 730 h 770"/>
                <a:gd name="T8" fmla="*/ 1137 w 2371"/>
                <a:gd name="T9" fmla="*/ 28 h 770"/>
                <a:gd name="T10" fmla="*/ 1428 w 2371"/>
                <a:gd name="T11" fmla="*/ 754 h 770"/>
                <a:gd name="T12" fmla="*/ 1646 w 2371"/>
                <a:gd name="T13" fmla="*/ 53 h 770"/>
                <a:gd name="T14" fmla="*/ 1936 w 2371"/>
                <a:gd name="T15" fmla="*/ 682 h 770"/>
                <a:gd name="T16" fmla="*/ 2105 w 2371"/>
                <a:gd name="T17" fmla="*/ 28 h 770"/>
                <a:gd name="T18" fmla="*/ 2371 w 2371"/>
                <a:gd name="T19" fmla="*/ 657 h 7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71"/>
                <a:gd name="T31" fmla="*/ 0 h 770"/>
                <a:gd name="T32" fmla="*/ 2371 w 2371"/>
                <a:gd name="T33" fmla="*/ 770 h 770"/>
                <a:gd name="connsiteX0" fmla="*/ 0 w 8878"/>
                <a:gd name="connsiteY0" fmla="*/ 1261 h 9748"/>
                <a:gd name="connsiteX1" fmla="*/ 1126 w 8878"/>
                <a:gd name="connsiteY1" fmla="*/ 9741 h 9748"/>
                <a:gd name="connsiteX2" fmla="*/ 2552 w 8878"/>
                <a:gd name="connsiteY2" fmla="*/ 1 h 9748"/>
                <a:gd name="connsiteX3" fmla="*/ 3779 w 8878"/>
                <a:gd name="connsiteY3" fmla="*/ 9430 h 9748"/>
                <a:gd name="connsiteX4" fmla="*/ 4795 w 8878"/>
                <a:gd name="connsiteY4" fmla="*/ 313 h 9748"/>
                <a:gd name="connsiteX5" fmla="*/ 6023 w 8878"/>
                <a:gd name="connsiteY5" fmla="*/ 9741 h 9748"/>
                <a:gd name="connsiteX6" fmla="*/ 6942 w 8878"/>
                <a:gd name="connsiteY6" fmla="*/ 637 h 9748"/>
                <a:gd name="connsiteX7" fmla="*/ 8165 w 8878"/>
                <a:gd name="connsiteY7" fmla="*/ 8806 h 9748"/>
                <a:gd name="connsiteX8" fmla="*/ 8878 w 8878"/>
                <a:gd name="connsiteY8" fmla="*/ 313 h 9748"/>
                <a:gd name="connsiteX0" fmla="*/ 0 w 9707"/>
                <a:gd name="connsiteY0" fmla="*/ 1294 h 10000"/>
                <a:gd name="connsiteX1" fmla="*/ 1268 w 9707"/>
                <a:gd name="connsiteY1" fmla="*/ 9993 h 10000"/>
                <a:gd name="connsiteX2" fmla="*/ 2875 w 9707"/>
                <a:gd name="connsiteY2" fmla="*/ 1 h 10000"/>
                <a:gd name="connsiteX3" fmla="*/ 4257 w 9707"/>
                <a:gd name="connsiteY3" fmla="*/ 9674 h 10000"/>
                <a:gd name="connsiteX4" fmla="*/ 5401 w 9707"/>
                <a:gd name="connsiteY4" fmla="*/ 321 h 10000"/>
                <a:gd name="connsiteX5" fmla="*/ 6784 w 9707"/>
                <a:gd name="connsiteY5" fmla="*/ 9993 h 10000"/>
                <a:gd name="connsiteX6" fmla="*/ 7819 w 9707"/>
                <a:gd name="connsiteY6" fmla="*/ 653 h 10000"/>
                <a:gd name="connsiteX7" fmla="*/ 9197 w 9707"/>
                <a:gd name="connsiteY7" fmla="*/ 9034 h 10000"/>
                <a:gd name="connsiteX8" fmla="*/ 9707 w 9707"/>
                <a:gd name="connsiteY8" fmla="*/ 1453 h 10000"/>
                <a:gd name="connsiteX0" fmla="*/ 0 w 8694"/>
                <a:gd name="connsiteY0" fmla="*/ 9993 h 9993"/>
                <a:gd name="connsiteX1" fmla="*/ 1656 w 8694"/>
                <a:gd name="connsiteY1" fmla="*/ 1 h 9993"/>
                <a:gd name="connsiteX2" fmla="*/ 3079 w 8694"/>
                <a:gd name="connsiteY2" fmla="*/ 9674 h 9993"/>
                <a:gd name="connsiteX3" fmla="*/ 4258 w 8694"/>
                <a:gd name="connsiteY3" fmla="*/ 321 h 9993"/>
                <a:gd name="connsiteX4" fmla="*/ 5683 w 8694"/>
                <a:gd name="connsiteY4" fmla="*/ 9993 h 9993"/>
                <a:gd name="connsiteX5" fmla="*/ 6749 w 8694"/>
                <a:gd name="connsiteY5" fmla="*/ 653 h 9993"/>
                <a:gd name="connsiteX6" fmla="*/ 8169 w 8694"/>
                <a:gd name="connsiteY6" fmla="*/ 9034 h 9993"/>
                <a:gd name="connsiteX7" fmla="*/ 8694 w 8694"/>
                <a:gd name="connsiteY7" fmla="*/ 1453 h 9993"/>
                <a:gd name="connsiteX0" fmla="*/ 0 w 10248"/>
                <a:gd name="connsiteY0" fmla="*/ 10000 h 10000"/>
                <a:gd name="connsiteX1" fmla="*/ 1905 w 10248"/>
                <a:gd name="connsiteY1" fmla="*/ 1 h 10000"/>
                <a:gd name="connsiteX2" fmla="*/ 3542 w 10248"/>
                <a:gd name="connsiteY2" fmla="*/ 9681 h 10000"/>
                <a:gd name="connsiteX3" fmla="*/ 4898 w 10248"/>
                <a:gd name="connsiteY3" fmla="*/ 321 h 10000"/>
                <a:gd name="connsiteX4" fmla="*/ 6537 w 10248"/>
                <a:gd name="connsiteY4" fmla="*/ 10000 h 10000"/>
                <a:gd name="connsiteX5" fmla="*/ 7763 w 10248"/>
                <a:gd name="connsiteY5" fmla="*/ 653 h 10000"/>
                <a:gd name="connsiteX6" fmla="*/ 9396 w 10248"/>
                <a:gd name="connsiteY6" fmla="*/ 9040 h 10000"/>
                <a:gd name="connsiteX7" fmla="*/ 10248 w 10248"/>
                <a:gd name="connsiteY7" fmla="*/ 595 h 10000"/>
                <a:gd name="connsiteX0" fmla="*/ 0 w 11261"/>
                <a:gd name="connsiteY0" fmla="*/ 5086 h 10073"/>
                <a:gd name="connsiteX1" fmla="*/ 2918 w 11261"/>
                <a:gd name="connsiteY1" fmla="*/ 74 h 10073"/>
                <a:gd name="connsiteX2" fmla="*/ 4555 w 11261"/>
                <a:gd name="connsiteY2" fmla="*/ 9754 h 10073"/>
                <a:gd name="connsiteX3" fmla="*/ 5911 w 11261"/>
                <a:gd name="connsiteY3" fmla="*/ 394 h 10073"/>
                <a:gd name="connsiteX4" fmla="*/ 7550 w 11261"/>
                <a:gd name="connsiteY4" fmla="*/ 10073 h 10073"/>
                <a:gd name="connsiteX5" fmla="*/ 8776 w 11261"/>
                <a:gd name="connsiteY5" fmla="*/ 726 h 10073"/>
                <a:gd name="connsiteX6" fmla="*/ 10409 w 11261"/>
                <a:gd name="connsiteY6" fmla="*/ 9113 h 10073"/>
                <a:gd name="connsiteX7" fmla="*/ 11261 w 11261"/>
                <a:gd name="connsiteY7" fmla="*/ 668 h 10073"/>
                <a:gd name="connsiteX0" fmla="*/ 0 w 11261"/>
                <a:gd name="connsiteY0" fmla="*/ 5174 h 10161"/>
                <a:gd name="connsiteX1" fmla="*/ 813 w 11261"/>
                <a:gd name="connsiteY1" fmla="*/ 3865 h 10161"/>
                <a:gd name="connsiteX2" fmla="*/ 2918 w 11261"/>
                <a:gd name="connsiteY2" fmla="*/ 162 h 10161"/>
                <a:gd name="connsiteX3" fmla="*/ 4555 w 11261"/>
                <a:gd name="connsiteY3" fmla="*/ 9842 h 10161"/>
                <a:gd name="connsiteX4" fmla="*/ 5911 w 11261"/>
                <a:gd name="connsiteY4" fmla="*/ 482 h 10161"/>
                <a:gd name="connsiteX5" fmla="*/ 7550 w 11261"/>
                <a:gd name="connsiteY5" fmla="*/ 10161 h 10161"/>
                <a:gd name="connsiteX6" fmla="*/ 8776 w 11261"/>
                <a:gd name="connsiteY6" fmla="*/ 814 h 10161"/>
                <a:gd name="connsiteX7" fmla="*/ 10409 w 11261"/>
                <a:gd name="connsiteY7" fmla="*/ 9201 h 10161"/>
                <a:gd name="connsiteX8" fmla="*/ 11261 w 11261"/>
                <a:gd name="connsiteY8" fmla="*/ 756 h 10161"/>
                <a:gd name="connsiteX0" fmla="*/ 0 w 11261"/>
                <a:gd name="connsiteY0" fmla="*/ 5013 h 10240"/>
                <a:gd name="connsiteX1" fmla="*/ 1240 w 11261"/>
                <a:gd name="connsiteY1" fmla="*/ 10163 h 10240"/>
                <a:gd name="connsiteX2" fmla="*/ 2918 w 11261"/>
                <a:gd name="connsiteY2" fmla="*/ 1 h 10240"/>
                <a:gd name="connsiteX3" fmla="*/ 4555 w 11261"/>
                <a:gd name="connsiteY3" fmla="*/ 9681 h 10240"/>
                <a:gd name="connsiteX4" fmla="*/ 5911 w 11261"/>
                <a:gd name="connsiteY4" fmla="*/ 321 h 10240"/>
                <a:gd name="connsiteX5" fmla="*/ 7550 w 11261"/>
                <a:gd name="connsiteY5" fmla="*/ 10000 h 10240"/>
                <a:gd name="connsiteX6" fmla="*/ 8776 w 11261"/>
                <a:gd name="connsiteY6" fmla="*/ 653 h 10240"/>
                <a:gd name="connsiteX7" fmla="*/ 10409 w 11261"/>
                <a:gd name="connsiteY7" fmla="*/ 9040 h 10240"/>
                <a:gd name="connsiteX8" fmla="*/ 11261 w 11261"/>
                <a:gd name="connsiteY8" fmla="*/ 595 h 10240"/>
                <a:gd name="connsiteX0" fmla="*/ 0 w 11189"/>
                <a:gd name="connsiteY0" fmla="*/ 2233 h 10217"/>
                <a:gd name="connsiteX1" fmla="*/ 1168 w 11189"/>
                <a:gd name="connsiteY1" fmla="*/ 10163 h 10217"/>
                <a:gd name="connsiteX2" fmla="*/ 2846 w 11189"/>
                <a:gd name="connsiteY2" fmla="*/ 1 h 10217"/>
                <a:gd name="connsiteX3" fmla="*/ 4483 w 11189"/>
                <a:gd name="connsiteY3" fmla="*/ 9681 h 10217"/>
                <a:gd name="connsiteX4" fmla="*/ 5839 w 11189"/>
                <a:gd name="connsiteY4" fmla="*/ 321 h 10217"/>
                <a:gd name="connsiteX5" fmla="*/ 7478 w 11189"/>
                <a:gd name="connsiteY5" fmla="*/ 10000 h 10217"/>
                <a:gd name="connsiteX6" fmla="*/ 8704 w 11189"/>
                <a:gd name="connsiteY6" fmla="*/ 653 h 10217"/>
                <a:gd name="connsiteX7" fmla="*/ 10337 w 11189"/>
                <a:gd name="connsiteY7" fmla="*/ 9040 h 10217"/>
                <a:gd name="connsiteX8" fmla="*/ 11189 w 11189"/>
                <a:gd name="connsiteY8" fmla="*/ 595 h 10217"/>
                <a:gd name="connsiteX0" fmla="*/ 0 w 10337"/>
                <a:gd name="connsiteY0" fmla="*/ 2233 h 10217"/>
                <a:gd name="connsiteX1" fmla="*/ 1168 w 10337"/>
                <a:gd name="connsiteY1" fmla="*/ 10163 h 10217"/>
                <a:gd name="connsiteX2" fmla="*/ 2846 w 10337"/>
                <a:gd name="connsiteY2" fmla="*/ 1 h 10217"/>
                <a:gd name="connsiteX3" fmla="*/ 4483 w 10337"/>
                <a:gd name="connsiteY3" fmla="*/ 9681 h 10217"/>
                <a:gd name="connsiteX4" fmla="*/ 5839 w 10337"/>
                <a:gd name="connsiteY4" fmla="*/ 321 h 10217"/>
                <a:gd name="connsiteX5" fmla="*/ 7478 w 10337"/>
                <a:gd name="connsiteY5" fmla="*/ 10000 h 10217"/>
                <a:gd name="connsiteX6" fmla="*/ 8704 w 10337"/>
                <a:gd name="connsiteY6" fmla="*/ 653 h 10217"/>
                <a:gd name="connsiteX7" fmla="*/ 10337 w 10337"/>
                <a:gd name="connsiteY7" fmla="*/ 9040 h 10217"/>
                <a:gd name="connsiteX0" fmla="*/ 0 w 8704"/>
                <a:gd name="connsiteY0" fmla="*/ 2233 h 10217"/>
                <a:gd name="connsiteX1" fmla="*/ 1168 w 8704"/>
                <a:gd name="connsiteY1" fmla="*/ 10163 h 10217"/>
                <a:gd name="connsiteX2" fmla="*/ 2846 w 8704"/>
                <a:gd name="connsiteY2" fmla="*/ 1 h 10217"/>
                <a:gd name="connsiteX3" fmla="*/ 4483 w 8704"/>
                <a:gd name="connsiteY3" fmla="*/ 9681 h 10217"/>
                <a:gd name="connsiteX4" fmla="*/ 5839 w 8704"/>
                <a:gd name="connsiteY4" fmla="*/ 321 h 10217"/>
                <a:gd name="connsiteX5" fmla="*/ 7478 w 8704"/>
                <a:gd name="connsiteY5" fmla="*/ 10000 h 10217"/>
                <a:gd name="connsiteX6" fmla="*/ 8704 w 8704"/>
                <a:gd name="connsiteY6" fmla="*/ 653 h 10217"/>
                <a:gd name="connsiteX0" fmla="*/ 0 w 8591"/>
                <a:gd name="connsiteY0" fmla="*/ 2186 h 10000"/>
                <a:gd name="connsiteX1" fmla="*/ 1342 w 8591"/>
                <a:gd name="connsiteY1" fmla="*/ 9947 h 10000"/>
                <a:gd name="connsiteX2" fmla="*/ 3270 w 8591"/>
                <a:gd name="connsiteY2" fmla="*/ 1 h 10000"/>
                <a:gd name="connsiteX3" fmla="*/ 5151 w 8591"/>
                <a:gd name="connsiteY3" fmla="*/ 9475 h 10000"/>
                <a:gd name="connsiteX4" fmla="*/ 6708 w 8591"/>
                <a:gd name="connsiteY4" fmla="*/ 314 h 10000"/>
                <a:gd name="connsiteX5" fmla="*/ 8591 w 8591"/>
                <a:gd name="connsiteY5" fmla="*/ 9788 h 10000"/>
                <a:gd name="connsiteX0" fmla="*/ 0 w 7808"/>
                <a:gd name="connsiteY0" fmla="*/ 2186 h 10000"/>
                <a:gd name="connsiteX1" fmla="*/ 1562 w 7808"/>
                <a:gd name="connsiteY1" fmla="*/ 9947 h 10000"/>
                <a:gd name="connsiteX2" fmla="*/ 3806 w 7808"/>
                <a:gd name="connsiteY2" fmla="*/ 1 h 10000"/>
                <a:gd name="connsiteX3" fmla="*/ 5996 w 7808"/>
                <a:gd name="connsiteY3" fmla="*/ 9475 h 10000"/>
                <a:gd name="connsiteX4" fmla="*/ 7808 w 7808"/>
                <a:gd name="connsiteY4" fmla="*/ 31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8" h="10000">
                  <a:moveTo>
                    <a:pt x="0" y="2186"/>
                  </a:moveTo>
                  <a:cubicBezTo>
                    <a:pt x="182" y="1972"/>
                    <a:pt x="913" y="10764"/>
                    <a:pt x="1562" y="9947"/>
                  </a:cubicBezTo>
                  <a:cubicBezTo>
                    <a:pt x="2212" y="9130"/>
                    <a:pt x="3068" y="79"/>
                    <a:pt x="3806" y="1"/>
                  </a:cubicBezTo>
                  <a:cubicBezTo>
                    <a:pt x="4544" y="-77"/>
                    <a:pt x="5325" y="9423"/>
                    <a:pt x="5996" y="9475"/>
                  </a:cubicBezTo>
                  <a:cubicBezTo>
                    <a:pt x="6664" y="9526"/>
                    <a:pt x="7139" y="262"/>
                    <a:pt x="7808" y="314"/>
                  </a:cubicBezTo>
                </a:path>
              </a:pathLst>
            </a:custGeom>
            <a:noFill/>
            <a:ln w="101600">
              <a:solidFill>
                <a:srgbClr val="FF0000"/>
              </a:solidFill>
              <a:round/>
              <a:headEnd/>
              <a:tailEnd/>
            </a:ln>
          </p:spPr>
          <p:txBody>
            <a:bodyPr rot="10800000" anchor="ctr"/>
            <a:lstStyle/>
            <a:p>
              <a:pPr>
                <a:defRPr/>
              </a:pPr>
              <a:endParaRPr lang="en-US">
                <a:solidFill>
                  <a:srgbClr val="FFFFFF"/>
                </a:solidFill>
                <a:effectLst>
                  <a:outerShdw blurRad="38100" dist="38100" dir="2700000" algn="tl">
                    <a:srgbClr val="000000"/>
                  </a:outerShdw>
                </a:effectLst>
              </a:endParaRPr>
            </a:p>
            <a:p>
              <a:pPr>
                <a:defRPr/>
              </a:pPr>
              <a:endParaRPr lang="en-US">
                <a:solidFill>
                  <a:srgbClr val="FFFFFF"/>
                </a:solidFill>
                <a:effectLst>
                  <a:outerShdw blurRad="38100" dist="38100" dir="2700000" algn="tl">
                    <a:srgbClr val="000000"/>
                  </a:outerShdw>
                </a:effectLst>
              </a:endParaRPr>
            </a:p>
            <a:p>
              <a:pPr>
                <a:defRPr/>
              </a:pPr>
              <a:endParaRPr lang="en-US">
                <a:solidFill>
                  <a:srgbClr val="FFFFFF"/>
                </a:solidFill>
                <a:effectLst>
                  <a:outerShdw blurRad="38100" dist="38100" dir="2700000" algn="tl">
                    <a:srgbClr val="000000"/>
                  </a:outerShdw>
                </a:effectLst>
              </a:endParaRPr>
            </a:p>
          </p:txBody>
        </p:sp>
        <p:sp>
          <p:nvSpPr>
            <p:cNvPr id="2" name="Oval 1"/>
            <p:cNvSpPr/>
            <p:nvPr/>
          </p:nvSpPr>
          <p:spPr>
            <a:xfrm>
              <a:off x="4406232" y="3144942"/>
              <a:ext cx="331076" cy="310701"/>
            </a:xfrm>
            <a:prstGeom prst="ellipse">
              <a:avLst/>
            </a:prstGeom>
            <a:solidFill>
              <a:srgbClr val="00FF00"/>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solidFill>
                  <a:srgbClr val="FFFFFF"/>
                </a:solidFill>
              </a:endParaRPr>
            </a:p>
          </p:txBody>
        </p:sp>
        <p:sp>
          <p:nvSpPr>
            <p:cNvPr id="15" name="Oval 14"/>
            <p:cNvSpPr/>
            <p:nvPr/>
          </p:nvSpPr>
          <p:spPr>
            <a:xfrm>
              <a:off x="5275728" y="4063732"/>
              <a:ext cx="331076" cy="310701"/>
            </a:xfrm>
            <a:prstGeom prst="ellipse">
              <a:avLst/>
            </a:prstGeom>
            <a:solidFill>
              <a:srgbClr val="00FF00"/>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solidFill>
                  <a:srgbClr val="FFFFFF"/>
                </a:solidFill>
              </a:endParaRPr>
            </a:p>
          </p:txBody>
        </p:sp>
        <p:sp>
          <p:nvSpPr>
            <p:cNvPr id="14" name="Freeform 15"/>
            <p:cNvSpPr>
              <a:spLocks/>
            </p:cNvSpPr>
            <p:nvPr/>
          </p:nvSpPr>
          <p:spPr bwMode="auto">
            <a:xfrm>
              <a:off x="7709559" y="2970530"/>
              <a:ext cx="1998423" cy="480872"/>
            </a:xfrm>
            <a:custGeom>
              <a:avLst/>
              <a:gdLst>
                <a:gd name="T0" fmla="*/ 0 w 2371"/>
                <a:gd name="T1" fmla="*/ 101 h 770"/>
                <a:gd name="T2" fmla="*/ 267 w 2371"/>
                <a:gd name="T3" fmla="*/ 754 h 770"/>
                <a:gd name="T4" fmla="*/ 605 w 2371"/>
                <a:gd name="T5" fmla="*/ 4 h 770"/>
                <a:gd name="T6" fmla="*/ 896 w 2371"/>
                <a:gd name="T7" fmla="*/ 730 h 770"/>
                <a:gd name="T8" fmla="*/ 1137 w 2371"/>
                <a:gd name="T9" fmla="*/ 28 h 770"/>
                <a:gd name="T10" fmla="*/ 1428 w 2371"/>
                <a:gd name="T11" fmla="*/ 754 h 770"/>
                <a:gd name="T12" fmla="*/ 1646 w 2371"/>
                <a:gd name="T13" fmla="*/ 53 h 770"/>
                <a:gd name="T14" fmla="*/ 1936 w 2371"/>
                <a:gd name="T15" fmla="*/ 682 h 770"/>
                <a:gd name="T16" fmla="*/ 2105 w 2371"/>
                <a:gd name="T17" fmla="*/ 28 h 770"/>
                <a:gd name="T18" fmla="*/ 2371 w 2371"/>
                <a:gd name="T19" fmla="*/ 657 h 7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71"/>
                <a:gd name="T31" fmla="*/ 0 h 770"/>
                <a:gd name="T32" fmla="*/ 2371 w 2371"/>
                <a:gd name="T33" fmla="*/ 770 h 770"/>
                <a:gd name="connsiteX0" fmla="*/ 0 w 8878"/>
                <a:gd name="connsiteY0" fmla="*/ 1261 h 9748"/>
                <a:gd name="connsiteX1" fmla="*/ 1126 w 8878"/>
                <a:gd name="connsiteY1" fmla="*/ 9741 h 9748"/>
                <a:gd name="connsiteX2" fmla="*/ 2552 w 8878"/>
                <a:gd name="connsiteY2" fmla="*/ 1 h 9748"/>
                <a:gd name="connsiteX3" fmla="*/ 3779 w 8878"/>
                <a:gd name="connsiteY3" fmla="*/ 9430 h 9748"/>
                <a:gd name="connsiteX4" fmla="*/ 4795 w 8878"/>
                <a:gd name="connsiteY4" fmla="*/ 313 h 9748"/>
                <a:gd name="connsiteX5" fmla="*/ 6023 w 8878"/>
                <a:gd name="connsiteY5" fmla="*/ 9741 h 9748"/>
                <a:gd name="connsiteX6" fmla="*/ 6942 w 8878"/>
                <a:gd name="connsiteY6" fmla="*/ 637 h 9748"/>
                <a:gd name="connsiteX7" fmla="*/ 8165 w 8878"/>
                <a:gd name="connsiteY7" fmla="*/ 8806 h 9748"/>
                <a:gd name="connsiteX8" fmla="*/ 8878 w 8878"/>
                <a:gd name="connsiteY8" fmla="*/ 313 h 9748"/>
                <a:gd name="connsiteX0" fmla="*/ 0 w 9707"/>
                <a:gd name="connsiteY0" fmla="*/ 1294 h 10000"/>
                <a:gd name="connsiteX1" fmla="*/ 1268 w 9707"/>
                <a:gd name="connsiteY1" fmla="*/ 9993 h 10000"/>
                <a:gd name="connsiteX2" fmla="*/ 2875 w 9707"/>
                <a:gd name="connsiteY2" fmla="*/ 1 h 10000"/>
                <a:gd name="connsiteX3" fmla="*/ 4257 w 9707"/>
                <a:gd name="connsiteY3" fmla="*/ 9674 h 10000"/>
                <a:gd name="connsiteX4" fmla="*/ 5401 w 9707"/>
                <a:gd name="connsiteY4" fmla="*/ 321 h 10000"/>
                <a:gd name="connsiteX5" fmla="*/ 6784 w 9707"/>
                <a:gd name="connsiteY5" fmla="*/ 9993 h 10000"/>
                <a:gd name="connsiteX6" fmla="*/ 7819 w 9707"/>
                <a:gd name="connsiteY6" fmla="*/ 653 h 10000"/>
                <a:gd name="connsiteX7" fmla="*/ 9197 w 9707"/>
                <a:gd name="connsiteY7" fmla="*/ 9034 h 10000"/>
                <a:gd name="connsiteX8" fmla="*/ 9707 w 9707"/>
                <a:gd name="connsiteY8" fmla="*/ 1453 h 10000"/>
                <a:gd name="connsiteX0" fmla="*/ 0 w 8694"/>
                <a:gd name="connsiteY0" fmla="*/ 9993 h 9993"/>
                <a:gd name="connsiteX1" fmla="*/ 1656 w 8694"/>
                <a:gd name="connsiteY1" fmla="*/ 1 h 9993"/>
                <a:gd name="connsiteX2" fmla="*/ 3079 w 8694"/>
                <a:gd name="connsiteY2" fmla="*/ 9674 h 9993"/>
                <a:gd name="connsiteX3" fmla="*/ 4258 w 8694"/>
                <a:gd name="connsiteY3" fmla="*/ 321 h 9993"/>
                <a:gd name="connsiteX4" fmla="*/ 5683 w 8694"/>
                <a:gd name="connsiteY4" fmla="*/ 9993 h 9993"/>
                <a:gd name="connsiteX5" fmla="*/ 6749 w 8694"/>
                <a:gd name="connsiteY5" fmla="*/ 653 h 9993"/>
                <a:gd name="connsiteX6" fmla="*/ 8169 w 8694"/>
                <a:gd name="connsiteY6" fmla="*/ 9034 h 9993"/>
                <a:gd name="connsiteX7" fmla="*/ 8694 w 8694"/>
                <a:gd name="connsiteY7" fmla="*/ 1453 h 9993"/>
                <a:gd name="connsiteX0" fmla="*/ 0 w 10248"/>
                <a:gd name="connsiteY0" fmla="*/ 10000 h 10000"/>
                <a:gd name="connsiteX1" fmla="*/ 1905 w 10248"/>
                <a:gd name="connsiteY1" fmla="*/ 1 h 10000"/>
                <a:gd name="connsiteX2" fmla="*/ 3542 w 10248"/>
                <a:gd name="connsiteY2" fmla="*/ 9681 h 10000"/>
                <a:gd name="connsiteX3" fmla="*/ 4898 w 10248"/>
                <a:gd name="connsiteY3" fmla="*/ 321 h 10000"/>
                <a:gd name="connsiteX4" fmla="*/ 6537 w 10248"/>
                <a:gd name="connsiteY4" fmla="*/ 10000 h 10000"/>
                <a:gd name="connsiteX5" fmla="*/ 7763 w 10248"/>
                <a:gd name="connsiteY5" fmla="*/ 653 h 10000"/>
                <a:gd name="connsiteX6" fmla="*/ 9396 w 10248"/>
                <a:gd name="connsiteY6" fmla="*/ 9040 h 10000"/>
                <a:gd name="connsiteX7" fmla="*/ 10248 w 10248"/>
                <a:gd name="connsiteY7" fmla="*/ 595 h 10000"/>
                <a:gd name="connsiteX0" fmla="*/ 0 w 11261"/>
                <a:gd name="connsiteY0" fmla="*/ 5086 h 10073"/>
                <a:gd name="connsiteX1" fmla="*/ 2918 w 11261"/>
                <a:gd name="connsiteY1" fmla="*/ 74 h 10073"/>
                <a:gd name="connsiteX2" fmla="*/ 4555 w 11261"/>
                <a:gd name="connsiteY2" fmla="*/ 9754 h 10073"/>
                <a:gd name="connsiteX3" fmla="*/ 5911 w 11261"/>
                <a:gd name="connsiteY3" fmla="*/ 394 h 10073"/>
                <a:gd name="connsiteX4" fmla="*/ 7550 w 11261"/>
                <a:gd name="connsiteY4" fmla="*/ 10073 h 10073"/>
                <a:gd name="connsiteX5" fmla="*/ 8776 w 11261"/>
                <a:gd name="connsiteY5" fmla="*/ 726 h 10073"/>
                <a:gd name="connsiteX6" fmla="*/ 10409 w 11261"/>
                <a:gd name="connsiteY6" fmla="*/ 9113 h 10073"/>
                <a:gd name="connsiteX7" fmla="*/ 11261 w 11261"/>
                <a:gd name="connsiteY7" fmla="*/ 668 h 10073"/>
                <a:gd name="connsiteX0" fmla="*/ 0 w 11261"/>
                <a:gd name="connsiteY0" fmla="*/ 5174 h 10161"/>
                <a:gd name="connsiteX1" fmla="*/ 813 w 11261"/>
                <a:gd name="connsiteY1" fmla="*/ 3865 h 10161"/>
                <a:gd name="connsiteX2" fmla="*/ 2918 w 11261"/>
                <a:gd name="connsiteY2" fmla="*/ 162 h 10161"/>
                <a:gd name="connsiteX3" fmla="*/ 4555 w 11261"/>
                <a:gd name="connsiteY3" fmla="*/ 9842 h 10161"/>
                <a:gd name="connsiteX4" fmla="*/ 5911 w 11261"/>
                <a:gd name="connsiteY4" fmla="*/ 482 h 10161"/>
                <a:gd name="connsiteX5" fmla="*/ 7550 w 11261"/>
                <a:gd name="connsiteY5" fmla="*/ 10161 h 10161"/>
                <a:gd name="connsiteX6" fmla="*/ 8776 w 11261"/>
                <a:gd name="connsiteY6" fmla="*/ 814 h 10161"/>
                <a:gd name="connsiteX7" fmla="*/ 10409 w 11261"/>
                <a:gd name="connsiteY7" fmla="*/ 9201 h 10161"/>
                <a:gd name="connsiteX8" fmla="*/ 11261 w 11261"/>
                <a:gd name="connsiteY8" fmla="*/ 756 h 10161"/>
                <a:gd name="connsiteX0" fmla="*/ 0 w 11261"/>
                <a:gd name="connsiteY0" fmla="*/ 5013 h 10240"/>
                <a:gd name="connsiteX1" fmla="*/ 1240 w 11261"/>
                <a:gd name="connsiteY1" fmla="*/ 10163 h 10240"/>
                <a:gd name="connsiteX2" fmla="*/ 2918 w 11261"/>
                <a:gd name="connsiteY2" fmla="*/ 1 h 10240"/>
                <a:gd name="connsiteX3" fmla="*/ 4555 w 11261"/>
                <a:gd name="connsiteY3" fmla="*/ 9681 h 10240"/>
                <a:gd name="connsiteX4" fmla="*/ 5911 w 11261"/>
                <a:gd name="connsiteY4" fmla="*/ 321 h 10240"/>
                <a:gd name="connsiteX5" fmla="*/ 7550 w 11261"/>
                <a:gd name="connsiteY5" fmla="*/ 10000 h 10240"/>
                <a:gd name="connsiteX6" fmla="*/ 8776 w 11261"/>
                <a:gd name="connsiteY6" fmla="*/ 653 h 10240"/>
                <a:gd name="connsiteX7" fmla="*/ 10409 w 11261"/>
                <a:gd name="connsiteY7" fmla="*/ 9040 h 10240"/>
                <a:gd name="connsiteX8" fmla="*/ 11261 w 11261"/>
                <a:gd name="connsiteY8" fmla="*/ 595 h 10240"/>
                <a:gd name="connsiteX0" fmla="*/ 0 w 11189"/>
                <a:gd name="connsiteY0" fmla="*/ 2233 h 10217"/>
                <a:gd name="connsiteX1" fmla="*/ 1168 w 11189"/>
                <a:gd name="connsiteY1" fmla="*/ 10163 h 10217"/>
                <a:gd name="connsiteX2" fmla="*/ 2846 w 11189"/>
                <a:gd name="connsiteY2" fmla="*/ 1 h 10217"/>
                <a:gd name="connsiteX3" fmla="*/ 4483 w 11189"/>
                <a:gd name="connsiteY3" fmla="*/ 9681 h 10217"/>
                <a:gd name="connsiteX4" fmla="*/ 5839 w 11189"/>
                <a:gd name="connsiteY4" fmla="*/ 321 h 10217"/>
                <a:gd name="connsiteX5" fmla="*/ 7478 w 11189"/>
                <a:gd name="connsiteY5" fmla="*/ 10000 h 10217"/>
                <a:gd name="connsiteX6" fmla="*/ 8704 w 11189"/>
                <a:gd name="connsiteY6" fmla="*/ 653 h 10217"/>
                <a:gd name="connsiteX7" fmla="*/ 10337 w 11189"/>
                <a:gd name="connsiteY7" fmla="*/ 9040 h 10217"/>
                <a:gd name="connsiteX8" fmla="*/ 11189 w 11189"/>
                <a:gd name="connsiteY8" fmla="*/ 595 h 10217"/>
                <a:gd name="connsiteX0" fmla="*/ 0 w 10337"/>
                <a:gd name="connsiteY0" fmla="*/ 2233 h 10217"/>
                <a:gd name="connsiteX1" fmla="*/ 1168 w 10337"/>
                <a:gd name="connsiteY1" fmla="*/ 10163 h 10217"/>
                <a:gd name="connsiteX2" fmla="*/ 2846 w 10337"/>
                <a:gd name="connsiteY2" fmla="*/ 1 h 10217"/>
                <a:gd name="connsiteX3" fmla="*/ 4483 w 10337"/>
                <a:gd name="connsiteY3" fmla="*/ 9681 h 10217"/>
                <a:gd name="connsiteX4" fmla="*/ 5839 w 10337"/>
                <a:gd name="connsiteY4" fmla="*/ 321 h 10217"/>
                <a:gd name="connsiteX5" fmla="*/ 7478 w 10337"/>
                <a:gd name="connsiteY5" fmla="*/ 10000 h 10217"/>
                <a:gd name="connsiteX6" fmla="*/ 8704 w 10337"/>
                <a:gd name="connsiteY6" fmla="*/ 653 h 10217"/>
                <a:gd name="connsiteX7" fmla="*/ 10337 w 10337"/>
                <a:gd name="connsiteY7" fmla="*/ 9040 h 10217"/>
                <a:gd name="connsiteX0" fmla="*/ 0 w 8704"/>
                <a:gd name="connsiteY0" fmla="*/ 2233 h 10217"/>
                <a:gd name="connsiteX1" fmla="*/ 1168 w 8704"/>
                <a:gd name="connsiteY1" fmla="*/ 10163 h 10217"/>
                <a:gd name="connsiteX2" fmla="*/ 2846 w 8704"/>
                <a:gd name="connsiteY2" fmla="*/ 1 h 10217"/>
                <a:gd name="connsiteX3" fmla="*/ 4483 w 8704"/>
                <a:gd name="connsiteY3" fmla="*/ 9681 h 10217"/>
                <a:gd name="connsiteX4" fmla="*/ 5839 w 8704"/>
                <a:gd name="connsiteY4" fmla="*/ 321 h 10217"/>
                <a:gd name="connsiteX5" fmla="*/ 7478 w 8704"/>
                <a:gd name="connsiteY5" fmla="*/ 10000 h 10217"/>
                <a:gd name="connsiteX6" fmla="*/ 8704 w 8704"/>
                <a:gd name="connsiteY6" fmla="*/ 653 h 10217"/>
                <a:gd name="connsiteX0" fmla="*/ 0 w 8591"/>
                <a:gd name="connsiteY0" fmla="*/ 2186 h 10000"/>
                <a:gd name="connsiteX1" fmla="*/ 1342 w 8591"/>
                <a:gd name="connsiteY1" fmla="*/ 9947 h 10000"/>
                <a:gd name="connsiteX2" fmla="*/ 3270 w 8591"/>
                <a:gd name="connsiteY2" fmla="*/ 1 h 10000"/>
                <a:gd name="connsiteX3" fmla="*/ 5151 w 8591"/>
                <a:gd name="connsiteY3" fmla="*/ 9475 h 10000"/>
                <a:gd name="connsiteX4" fmla="*/ 6708 w 8591"/>
                <a:gd name="connsiteY4" fmla="*/ 314 h 10000"/>
                <a:gd name="connsiteX5" fmla="*/ 8591 w 8591"/>
                <a:gd name="connsiteY5" fmla="*/ 9788 h 10000"/>
                <a:gd name="connsiteX0" fmla="*/ 0 w 7808"/>
                <a:gd name="connsiteY0" fmla="*/ 2186 h 10000"/>
                <a:gd name="connsiteX1" fmla="*/ 1562 w 7808"/>
                <a:gd name="connsiteY1" fmla="*/ 9947 h 10000"/>
                <a:gd name="connsiteX2" fmla="*/ 3806 w 7808"/>
                <a:gd name="connsiteY2" fmla="*/ 1 h 10000"/>
                <a:gd name="connsiteX3" fmla="*/ 5996 w 7808"/>
                <a:gd name="connsiteY3" fmla="*/ 9475 h 10000"/>
                <a:gd name="connsiteX4" fmla="*/ 7808 w 7808"/>
                <a:gd name="connsiteY4" fmla="*/ 31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8" h="10000">
                  <a:moveTo>
                    <a:pt x="0" y="2186"/>
                  </a:moveTo>
                  <a:cubicBezTo>
                    <a:pt x="182" y="1972"/>
                    <a:pt x="913" y="10764"/>
                    <a:pt x="1562" y="9947"/>
                  </a:cubicBezTo>
                  <a:cubicBezTo>
                    <a:pt x="2212" y="9130"/>
                    <a:pt x="3068" y="79"/>
                    <a:pt x="3806" y="1"/>
                  </a:cubicBezTo>
                  <a:cubicBezTo>
                    <a:pt x="4544" y="-77"/>
                    <a:pt x="5325" y="9423"/>
                    <a:pt x="5996" y="9475"/>
                  </a:cubicBezTo>
                  <a:cubicBezTo>
                    <a:pt x="6664" y="9526"/>
                    <a:pt x="7139" y="262"/>
                    <a:pt x="7808" y="314"/>
                  </a:cubicBezTo>
                </a:path>
              </a:pathLst>
            </a:custGeom>
            <a:noFill/>
            <a:ln w="101600">
              <a:solidFill>
                <a:srgbClr val="FF0000"/>
              </a:solidFill>
              <a:round/>
              <a:headEnd/>
              <a:tailEnd/>
            </a:ln>
          </p:spPr>
          <p:txBody>
            <a:bodyPr rot="10800000" anchor="ctr"/>
            <a:lstStyle/>
            <a:p>
              <a:pPr>
                <a:defRPr/>
              </a:pPr>
              <a:endParaRPr lang="en-US">
                <a:solidFill>
                  <a:srgbClr val="FFFFFF"/>
                </a:solidFill>
                <a:effectLst>
                  <a:outerShdw blurRad="38100" dist="38100" dir="2700000" algn="tl">
                    <a:srgbClr val="000000"/>
                  </a:outerShdw>
                </a:effectLst>
              </a:endParaRPr>
            </a:p>
            <a:p>
              <a:pPr>
                <a:defRPr/>
              </a:pPr>
              <a:endParaRPr lang="en-US">
                <a:solidFill>
                  <a:srgbClr val="FFFFFF"/>
                </a:solidFill>
                <a:effectLst>
                  <a:outerShdw blurRad="38100" dist="38100" dir="2700000" algn="tl">
                    <a:srgbClr val="000000"/>
                  </a:outerShdw>
                </a:effectLst>
              </a:endParaRPr>
            </a:p>
            <a:p>
              <a:pPr>
                <a:defRPr/>
              </a:pPr>
              <a:endParaRPr lang="en-US">
                <a:solidFill>
                  <a:srgbClr val="FFFFFF"/>
                </a:solidFill>
                <a:effectLst>
                  <a:outerShdw blurRad="38100" dist="38100" dir="2700000" algn="tl">
                    <a:srgbClr val="000000"/>
                  </a:outerShdw>
                </a:effectLst>
              </a:endParaRPr>
            </a:p>
          </p:txBody>
        </p:sp>
        <p:sp>
          <p:nvSpPr>
            <p:cNvPr id="16" name="Oval 15"/>
            <p:cNvSpPr/>
            <p:nvPr/>
          </p:nvSpPr>
          <p:spPr>
            <a:xfrm>
              <a:off x="7513049" y="2977428"/>
              <a:ext cx="331076" cy="310701"/>
            </a:xfrm>
            <a:prstGeom prst="ellipse">
              <a:avLst/>
            </a:prstGeom>
            <a:solidFill>
              <a:srgbClr val="00FF00"/>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solidFill>
                  <a:srgbClr val="FFFFFF"/>
                </a:solidFill>
              </a:endParaRPr>
            </a:p>
          </p:txBody>
        </p:sp>
        <p:sp>
          <p:nvSpPr>
            <p:cNvPr id="21" name="Oval 20"/>
            <p:cNvSpPr/>
            <p:nvPr/>
          </p:nvSpPr>
          <p:spPr>
            <a:xfrm>
              <a:off x="8984253" y="3216076"/>
              <a:ext cx="331076" cy="310701"/>
            </a:xfrm>
            <a:prstGeom prst="ellipse">
              <a:avLst/>
            </a:prstGeom>
            <a:solidFill>
              <a:srgbClr val="00FF00"/>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solidFill>
                  <a:srgbClr val="FFFFFF"/>
                </a:solidFill>
              </a:endParaRPr>
            </a:p>
          </p:txBody>
        </p:sp>
      </p:grpSp>
      <p:sp>
        <p:nvSpPr>
          <p:cNvPr id="3" name="TextBox 2"/>
          <p:cNvSpPr txBox="1"/>
          <p:nvPr/>
        </p:nvSpPr>
        <p:spPr>
          <a:xfrm>
            <a:off x="863385" y="3124656"/>
            <a:ext cx="2413487" cy="553998"/>
          </a:xfrm>
          <a:prstGeom prst="rect">
            <a:avLst/>
          </a:prstGeom>
          <a:noFill/>
        </p:spPr>
        <p:txBody>
          <a:bodyPr wrap="square" rtlCol="0">
            <a:spAutoFit/>
          </a:bodyPr>
          <a:lstStyle/>
          <a:p>
            <a:r>
              <a:rPr lang="en-GB" sz="3000" b="0" i="1" dirty="0" err="1" smtClean="0">
                <a:solidFill>
                  <a:srgbClr val="FFFFFF"/>
                </a:solidFill>
              </a:rPr>
              <a:t>Symptomen</a:t>
            </a:r>
            <a:endParaRPr lang="en-GB" sz="3000" b="0" i="1" dirty="0">
              <a:solidFill>
                <a:srgbClr val="FFFFFF"/>
              </a:solidFill>
            </a:endParaRPr>
          </a:p>
        </p:txBody>
      </p:sp>
      <p:sp>
        <p:nvSpPr>
          <p:cNvPr id="18" name="TextBox 17"/>
          <p:cNvSpPr txBox="1"/>
          <p:nvPr/>
        </p:nvSpPr>
        <p:spPr>
          <a:xfrm>
            <a:off x="3597987" y="5535907"/>
            <a:ext cx="1913559" cy="553998"/>
          </a:xfrm>
          <a:prstGeom prst="rect">
            <a:avLst/>
          </a:prstGeom>
          <a:noFill/>
        </p:spPr>
        <p:txBody>
          <a:bodyPr wrap="square" rtlCol="0">
            <a:spAutoFit/>
          </a:bodyPr>
          <a:lstStyle/>
          <a:p>
            <a:r>
              <a:rPr lang="en-GB" sz="3000" b="0" i="1" dirty="0" err="1" smtClean="0">
                <a:solidFill>
                  <a:srgbClr val="FFFFFF"/>
                </a:solidFill>
              </a:rPr>
              <a:t>Opleiding</a:t>
            </a:r>
            <a:endParaRPr lang="en-GB" sz="3000" b="0" i="1" dirty="0">
              <a:solidFill>
                <a:srgbClr val="FFFFFF"/>
              </a:solidFill>
            </a:endParaRPr>
          </a:p>
        </p:txBody>
      </p:sp>
      <p:sp>
        <p:nvSpPr>
          <p:cNvPr id="19" name="TextBox 18"/>
          <p:cNvSpPr txBox="1"/>
          <p:nvPr/>
        </p:nvSpPr>
        <p:spPr>
          <a:xfrm>
            <a:off x="4955577" y="2934287"/>
            <a:ext cx="2861719" cy="553998"/>
          </a:xfrm>
          <a:prstGeom prst="rect">
            <a:avLst/>
          </a:prstGeom>
          <a:noFill/>
        </p:spPr>
        <p:txBody>
          <a:bodyPr wrap="square" rtlCol="0">
            <a:spAutoFit/>
          </a:bodyPr>
          <a:lstStyle/>
          <a:p>
            <a:r>
              <a:rPr lang="en-GB" sz="3000" b="0" i="1" dirty="0" err="1" smtClean="0">
                <a:solidFill>
                  <a:srgbClr val="FFFFFF"/>
                </a:solidFill>
              </a:rPr>
              <a:t>Werken</a:t>
            </a:r>
            <a:endParaRPr lang="en-GB" sz="3000" b="0" i="1" dirty="0">
              <a:solidFill>
                <a:srgbClr val="FFFFFF"/>
              </a:solidFill>
            </a:endParaRPr>
          </a:p>
        </p:txBody>
      </p:sp>
      <p:sp>
        <p:nvSpPr>
          <p:cNvPr id="20" name="TextBox 19"/>
          <p:cNvSpPr txBox="1"/>
          <p:nvPr/>
        </p:nvSpPr>
        <p:spPr>
          <a:xfrm>
            <a:off x="6964677" y="4574550"/>
            <a:ext cx="2861719" cy="553998"/>
          </a:xfrm>
          <a:prstGeom prst="rect">
            <a:avLst/>
          </a:prstGeom>
          <a:noFill/>
        </p:spPr>
        <p:txBody>
          <a:bodyPr wrap="square" rtlCol="0">
            <a:spAutoFit/>
          </a:bodyPr>
          <a:lstStyle/>
          <a:p>
            <a:r>
              <a:rPr lang="en-GB" sz="3000" b="0" i="1" dirty="0" err="1" smtClean="0">
                <a:solidFill>
                  <a:srgbClr val="FFFFFF"/>
                </a:solidFill>
              </a:rPr>
              <a:t>Relaties</a:t>
            </a:r>
            <a:endParaRPr lang="en-GB" sz="3000" b="0" i="1" dirty="0">
              <a:solidFill>
                <a:srgbClr val="FFFFFF"/>
              </a:solidFill>
            </a:endParaRPr>
          </a:p>
        </p:txBody>
      </p:sp>
      <p:sp>
        <p:nvSpPr>
          <p:cNvPr id="6" name="TextBox 5"/>
          <p:cNvSpPr txBox="1"/>
          <p:nvPr/>
        </p:nvSpPr>
        <p:spPr>
          <a:xfrm>
            <a:off x="313901" y="1801505"/>
            <a:ext cx="9703558" cy="830997"/>
          </a:xfrm>
          <a:prstGeom prst="rect">
            <a:avLst/>
          </a:prstGeom>
          <a:solidFill>
            <a:schemeClr val="bg1">
              <a:lumMod val="60000"/>
              <a:lumOff val="40000"/>
            </a:schemeClr>
          </a:solidFill>
        </p:spPr>
        <p:txBody>
          <a:bodyPr wrap="square" rtlCol="0">
            <a:spAutoFit/>
          </a:bodyPr>
          <a:lstStyle/>
          <a:p>
            <a:pPr eaLnBrk="1" hangingPunct="1"/>
            <a:r>
              <a:rPr lang="nl-NL" sz="2400" b="0" dirty="0" smtClean="0">
                <a:solidFill>
                  <a:srgbClr val="FFFFFF"/>
                </a:solidFill>
                <a:latin typeface="Arial" pitchFamily="34" charset="0"/>
                <a:cs typeface="Arial" pitchFamily="34" charset="0"/>
              </a:rPr>
              <a:t>Kwetsbaarheden die over het leven periodiek aanleiding geven tot zorgbehoeften en een proces van weerbaarheidsbevordering vragen</a:t>
            </a:r>
            <a:endParaRPr lang="nl-NL" sz="2400" b="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400155620"/>
      </p:ext>
    </p:extLst>
  </p:cSld>
  <p:clrMapOvr>
    <a:masterClrMapping/>
  </p:clrMapOvr>
  <p:transition xmlns:p14="http://schemas.microsoft.com/office/powerpoint/2010/main">
    <p:wheel spokes="8"/>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bwMode="auto">
          <a:xfrm>
            <a:off x="-8803" y="70945"/>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11" name="Hexagon 10"/>
          <p:cNvSpPr/>
          <p:nvPr/>
        </p:nvSpPr>
        <p:spPr bwMode="auto">
          <a:xfrm>
            <a:off x="1407860" y="693682"/>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12" name="Hexagon 11"/>
          <p:cNvSpPr/>
          <p:nvPr/>
        </p:nvSpPr>
        <p:spPr bwMode="auto">
          <a:xfrm>
            <a:off x="2847380" y="1308538"/>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13" name="Hexagon 12"/>
          <p:cNvSpPr/>
          <p:nvPr/>
        </p:nvSpPr>
        <p:spPr bwMode="auto">
          <a:xfrm>
            <a:off x="4302606" y="1899745"/>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14" name="Hexagon 13"/>
          <p:cNvSpPr/>
          <p:nvPr/>
        </p:nvSpPr>
        <p:spPr bwMode="auto">
          <a:xfrm>
            <a:off x="8604031" y="3673368"/>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15" name="Hexagon 14"/>
          <p:cNvSpPr/>
          <p:nvPr/>
        </p:nvSpPr>
        <p:spPr bwMode="auto">
          <a:xfrm>
            <a:off x="5732996" y="3704897"/>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16" name="Hexagon 15"/>
          <p:cNvSpPr/>
          <p:nvPr/>
        </p:nvSpPr>
        <p:spPr bwMode="auto">
          <a:xfrm>
            <a:off x="-8803" y="1292772"/>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17" name="Hexagon 16"/>
          <p:cNvSpPr/>
          <p:nvPr/>
        </p:nvSpPr>
        <p:spPr bwMode="auto">
          <a:xfrm>
            <a:off x="1407860" y="1899746"/>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18" name="Hexagon 17"/>
          <p:cNvSpPr/>
          <p:nvPr/>
        </p:nvSpPr>
        <p:spPr bwMode="auto">
          <a:xfrm>
            <a:off x="2847380" y="2514603"/>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19" name="Hexagon 18"/>
          <p:cNvSpPr/>
          <p:nvPr/>
        </p:nvSpPr>
        <p:spPr bwMode="auto">
          <a:xfrm>
            <a:off x="4286840" y="3113690"/>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20" name="Hexagon 19"/>
          <p:cNvSpPr/>
          <p:nvPr/>
        </p:nvSpPr>
        <p:spPr bwMode="auto">
          <a:xfrm>
            <a:off x="7166345" y="3066393"/>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21" name="Hexagon 20"/>
          <p:cNvSpPr/>
          <p:nvPr/>
        </p:nvSpPr>
        <p:spPr bwMode="auto">
          <a:xfrm>
            <a:off x="5732996" y="2490952"/>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22" name="Hexagon 21"/>
          <p:cNvSpPr/>
          <p:nvPr/>
        </p:nvSpPr>
        <p:spPr bwMode="auto">
          <a:xfrm>
            <a:off x="2847380" y="102473"/>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23" name="Hexagon 22"/>
          <p:cNvSpPr/>
          <p:nvPr/>
        </p:nvSpPr>
        <p:spPr bwMode="auto">
          <a:xfrm>
            <a:off x="8604031" y="2459420"/>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24" name="Hexagon 23"/>
          <p:cNvSpPr/>
          <p:nvPr/>
        </p:nvSpPr>
        <p:spPr bwMode="auto">
          <a:xfrm>
            <a:off x="7166345" y="1852447"/>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25" name="Hexagon 24"/>
          <p:cNvSpPr/>
          <p:nvPr/>
        </p:nvSpPr>
        <p:spPr bwMode="auto">
          <a:xfrm>
            <a:off x="5732996" y="1277006"/>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26" name="Hexagon 25"/>
          <p:cNvSpPr/>
          <p:nvPr/>
        </p:nvSpPr>
        <p:spPr bwMode="auto">
          <a:xfrm>
            <a:off x="8604031" y="4903080"/>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27" name="Hexagon 26"/>
          <p:cNvSpPr/>
          <p:nvPr/>
        </p:nvSpPr>
        <p:spPr bwMode="auto">
          <a:xfrm>
            <a:off x="7166345" y="4296107"/>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28" name="Hexagon 27"/>
          <p:cNvSpPr/>
          <p:nvPr/>
        </p:nvSpPr>
        <p:spPr bwMode="auto">
          <a:xfrm>
            <a:off x="4286840" y="693676"/>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29" name="Hexagon 28"/>
          <p:cNvSpPr/>
          <p:nvPr/>
        </p:nvSpPr>
        <p:spPr bwMode="auto">
          <a:xfrm>
            <a:off x="5732996" y="4926728"/>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30" name="Hexagon 29"/>
          <p:cNvSpPr/>
          <p:nvPr/>
        </p:nvSpPr>
        <p:spPr bwMode="auto">
          <a:xfrm>
            <a:off x="-8803" y="2514603"/>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31" name="Hexagon 30"/>
          <p:cNvSpPr/>
          <p:nvPr/>
        </p:nvSpPr>
        <p:spPr bwMode="auto">
          <a:xfrm>
            <a:off x="1423626" y="3137343"/>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32" name="Hexagon 31"/>
          <p:cNvSpPr/>
          <p:nvPr/>
        </p:nvSpPr>
        <p:spPr bwMode="auto">
          <a:xfrm>
            <a:off x="2847380" y="3752200"/>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33" name="Hexagon 32"/>
          <p:cNvSpPr/>
          <p:nvPr/>
        </p:nvSpPr>
        <p:spPr bwMode="auto">
          <a:xfrm>
            <a:off x="4302606" y="4351287"/>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35" name="Hexagon 34"/>
          <p:cNvSpPr/>
          <p:nvPr/>
        </p:nvSpPr>
        <p:spPr bwMode="auto">
          <a:xfrm>
            <a:off x="7166345" y="5533704"/>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37" name="Hexagon 36"/>
          <p:cNvSpPr/>
          <p:nvPr/>
        </p:nvSpPr>
        <p:spPr bwMode="auto">
          <a:xfrm>
            <a:off x="-8803" y="3736438"/>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38" name="Hexagon 37"/>
          <p:cNvSpPr/>
          <p:nvPr/>
        </p:nvSpPr>
        <p:spPr bwMode="auto">
          <a:xfrm>
            <a:off x="1407860" y="4359178"/>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39" name="Hexagon 38"/>
          <p:cNvSpPr/>
          <p:nvPr/>
        </p:nvSpPr>
        <p:spPr bwMode="auto">
          <a:xfrm>
            <a:off x="2847380" y="4974035"/>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40" name="Hexagon 39"/>
          <p:cNvSpPr/>
          <p:nvPr/>
        </p:nvSpPr>
        <p:spPr bwMode="auto">
          <a:xfrm>
            <a:off x="4286840" y="5557356"/>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41" name="Hexagon 40"/>
          <p:cNvSpPr/>
          <p:nvPr/>
        </p:nvSpPr>
        <p:spPr bwMode="auto">
          <a:xfrm>
            <a:off x="-8803" y="4966166"/>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42" name="Hexagon 41"/>
          <p:cNvSpPr/>
          <p:nvPr/>
        </p:nvSpPr>
        <p:spPr bwMode="auto">
          <a:xfrm>
            <a:off x="1407860" y="5588906"/>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43" name="Hexagon 42"/>
          <p:cNvSpPr/>
          <p:nvPr/>
        </p:nvSpPr>
        <p:spPr bwMode="auto">
          <a:xfrm>
            <a:off x="5717230" y="63070"/>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44" name="Hexagon 43"/>
          <p:cNvSpPr/>
          <p:nvPr/>
        </p:nvSpPr>
        <p:spPr bwMode="auto">
          <a:xfrm>
            <a:off x="7166345" y="638512"/>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45" name="Hexagon 44"/>
          <p:cNvSpPr/>
          <p:nvPr/>
        </p:nvSpPr>
        <p:spPr bwMode="auto">
          <a:xfrm>
            <a:off x="8604031" y="1245473"/>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46" name="Hexagon 45"/>
          <p:cNvSpPr/>
          <p:nvPr/>
        </p:nvSpPr>
        <p:spPr bwMode="auto">
          <a:xfrm>
            <a:off x="8604031" y="39412"/>
            <a:ext cx="1702676" cy="1182415"/>
          </a:xfrm>
          <a:prstGeom prst="hexagon">
            <a:avLst/>
          </a:prstGeom>
          <a:solidFill>
            <a:srgbClr val="00B0F0"/>
          </a:solidFill>
          <a:ln w="127000" cap="flat" cmpd="sng" algn="ctr">
            <a:noFill/>
            <a:prstDash val="solid"/>
            <a:round/>
            <a:headEnd type="none" w="med" len="med"/>
            <a:tailEnd type="stealth" w="lg"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endParaRPr>
          </a:p>
        </p:txBody>
      </p:sp>
      <p:sp>
        <p:nvSpPr>
          <p:cNvPr id="5" name="TextBox 4"/>
          <p:cNvSpPr txBox="1"/>
          <p:nvPr/>
        </p:nvSpPr>
        <p:spPr>
          <a:xfrm>
            <a:off x="-8803" y="362606"/>
            <a:ext cx="1702676" cy="523220"/>
          </a:xfrm>
          <a:prstGeom prst="rect">
            <a:avLst/>
          </a:prstGeom>
          <a:noFill/>
        </p:spPr>
        <p:txBody>
          <a:bodyPr wrap="square" rtlCol="0">
            <a:spAutoFit/>
          </a:bodyPr>
          <a:lstStyle/>
          <a:p>
            <a:r>
              <a:rPr lang="nl-NL" b="0" dirty="0" err="1"/>
              <a:t>A</a:t>
            </a:r>
            <a:r>
              <a:rPr lang="nl-NL" b="0" dirty="0" err="1" smtClean="0"/>
              <a:t>nxiety</a:t>
            </a:r>
            <a:endParaRPr lang="nl-NL" b="0" dirty="0"/>
          </a:p>
        </p:txBody>
      </p:sp>
      <p:sp>
        <p:nvSpPr>
          <p:cNvPr id="47" name="TextBox 46"/>
          <p:cNvSpPr txBox="1"/>
          <p:nvPr/>
        </p:nvSpPr>
        <p:spPr>
          <a:xfrm>
            <a:off x="-8803" y="1622370"/>
            <a:ext cx="1702676" cy="523220"/>
          </a:xfrm>
          <a:prstGeom prst="rect">
            <a:avLst/>
          </a:prstGeom>
          <a:noFill/>
        </p:spPr>
        <p:txBody>
          <a:bodyPr wrap="square" rtlCol="0">
            <a:spAutoFit/>
          </a:bodyPr>
          <a:lstStyle/>
          <a:p>
            <a:r>
              <a:rPr lang="nl-NL" b="0" dirty="0" err="1"/>
              <a:t>F</a:t>
            </a:r>
            <a:r>
              <a:rPr lang="nl-NL" b="0" dirty="0" err="1" smtClean="0"/>
              <a:t>ear</a:t>
            </a:r>
            <a:endParaRPr lang="nl-NL" b="0" dirty="0"/>
          </a:p>
        </p:txBody>
      </p:sp>
      <p:sp>
        <p:nvSpPr>
          <p:cNvPr id="48" name="TextBox 47"/>
          <p:cNvSpPr txBox="1"/>
          <p:nvPr/>
        </p:nvSpPr>
        <p:spPr>
          <a:xfrm>
            <a:off x="-8803" y="2820550"/>
            <a:ext cx="1702676" cy="523220"/>
          </a:xfrm>
          <a:prstGeom prst="rect">
            <a:avLst/>
          </a:prstGeom>
          <a:noFill/>
        </p:spPr>
        <p:txBody>
          <a:bodyPr wrap="square" rtlCol="0">
            <a:spAutoFit/>
          </a:bodyPr>
          <a:lstStyle/>
          <a:p>
            <a:r>
              <a:rPr lang="nl-NL" b="0" dirty="0" err="1" smtClean="0"/>
              <a:t>Panic</a:t>
            </a:r>
            <a:endParaRPr lang="nl-NL" b="0" dirty="0"/>
          </a:p>
        </p:txBody>
      </p:sp>
      <p:sp>
        <p:nvSpPr>
          <p:cNvPr id="49" name="TextBox 48"/>
          <p:cNvSpPr txBox="1"/>
          <p:nvPr/>
        </p:nvSpPr>
        <p:spPr>
          <a:xfrm>
            <a:off x="-8803" y="4002965"/>
            <a:ext cx="1702676" cy="523220"/>
          </a:xfrm>
          <a:prstGeom prst="rect">
            <a:avLst/>
          </a:prstGeom>
          <a:noFill/>
        </p:spPr>
        <p:txBody>
          <a:bodyPr wrap="square" rtlCol="0">
            <a:spAutoFit/>
          </a:bodyPr>
          <a:lstStyle/>
          <a:p>
            <a:r>
              <a:rPr lang="nl-NL" b="0" dirty="0" err="1" smtClean="0"/>
              <a:t>Worry</a:t>
            </a:r>
            <a:endParaRPr lang="nl-NL" b="0" dirty="0"/>
          </a:p>
        </p:txBody>
      </p:sp>
      <p:sp>
        <p:nvSpPr>
          <p:cNvPr id="50" name="TextBox 49"/>
          <p:cNvSpPr txBox="1"/>
          <p:nvPr/>
        </p:nvSpPr>
        <p:spPr>
          <a:xfrm>
            <a:off x="-8803" y="5106549"/>
            <a:ext cx="1702676" cy="954107"/>
          </a:xfrm>
          <a:prstGeom prst="rect">
            <a:avLst/>
          </a:prstGeom>
          <a:noFill/>
        </p:spPr>
        <p:txBody>
          <a:bodyPr wrap="square" rtlCol="0">
            <a:spAutoFit/>
          </a:bodyPr>
          <a:lstStyle/>
          <a:p>
            <a:r>
              <a:rPr lang="nl-NL" b="0" dirty="0" err="1" smtClean="0"/>
              <a:t>Rumina-tion</a:t>
            </a:r>
            <a:endParaRPr lang="nl-NL" b="0" dirty="0"/>
          </a:p>
        </p:txBody>
      </p:sp>
      <p:sp>
        <p:nvSpPr>
          <p:cNvPr id="51" name="TextBox 50"/>
          <p:cNvSpPr txBox="1"/>
          <p:nvPr/>
        </p:nvSpPr>
        <p:spPr>
          <a:xfrm>
            <a:off x="7166345" y="5847533"/>
            <a:ext cx="1702676" cy="523220"/>
          </a:xfrm>
          <a:prstGeom prst="rect">
            <a:avLst/>
          </a:prstGeom>
          <a:noFill/>
        </p:spPr>
        <p:txBody>
          <a:bodyPr wrap="square" rtlCol="0">
            <a:spAutoFit/>
          </a:bodyPr>
          <a:lstStyle/>
          <a:p>
            <a:r>
              <a:rPr lang="nl-NL" b="0" dirty="0" smtClean="0"/>
              <a:t>Paranoia</a:t>
            </a:r>
            <a:endParaRPr lang="nl-NL" b="0" dirty="0"/>
          </a:p>
        </p:txBody>
      </p:sp>
      <p:sp>
        <p:nvSpPr>
          <p:cNvPr id="52" name="TextBox 51"/>
          <p:cNvSpPr txBox="1"/>
          <p:nvPr/>
        </p:nvSpPr>
        <p:spPr>
          <a:xfrm>
            <a:off x="8604031" y="146440"/>
            <a:ext cx="1702676" cy="954107"/>
          </a:xfrm>
          <a:prstGeom prst="rect">
            <a:avLst/>
          </a:prstGeom>
          <a:noFill/>
        </p:spPr>
        <p:txBody>
          <a:bodyPr wrap="square" rtlCol="0">
            <a:spAutoFit/>
          </a:bodyPr>
          <a:lstStyle/>
          <a:p>
            <a:r>
              <a:rPr lang="nl-NL" b="0" dirty="0" err="1" smtClean="0"/>
              <a:t>Selfre-ference</a:t>
            </a:r>
            <a:endParaRPr lang="nl-NL" b="0" dirty="0"/>
          </a:p>
        </p:txBody>
      </p:sp>
      <p:sp>
        <p:nvSpPr>
          <p:cNvPr id="53" name="TextBox 52"/>
          <p:cNvSpPr txBox="1"/>
          <p:nvPr/>
        </p:nvSpPr>
        <p:spPr>
          <a:xfrm>
            <a:off x="8604031" y="1559317"/>
            <a:ext cx="1702676" cy="523220"/>
          </a:xfrm>
          <a:prstGeom prst="rect">
            <a:avLst/>
          </a:prstGeom>
          <a:noFill/>
        </p:spPr>
        <p:txBody>
          <a:bodyPr wrap="square" rtlCol="0">
            <a:spAutoFit/>
          </a:bodyPr>
          <a:lstStyle/>
          <a:p>
            <a:r>
              <a:rPr lang="nl-NL" b="0" dirty="0" err="1" smtClean="0"/>
              <a:t>Influence</a:t>
            </a:r>
            <a:endParaRPr lang="nl-NL" b="0" dirty="0"/>
          </a:p>
        </p:txBody>
      </p:sp>
      <p:sp>
        <p:nvSpPr>
          <p:cNvPr id="54" name="TextBox 53"/>
          <p:cNvSpPr txBox="1"/>
          <p:nvPr/>
        </p:nvSpPr>
        <p:spPr>
          <a:xfrm>
            <a:off x="8604031" y="2773252"/>
            <a:ext cx="1702676" cy="523220"/>
          </a:xfrm>
          <a:prstGeom prst="rect">
            <a:avLst/>
          </a:prstGeom>
          <a:noFill/>
        </p:spPr>
        <p:txBody>
          <a:bodyPr wrap="square" rtlCol="0">
            <a:spAutoFit/>
          </a:bodyPr>
          <a:lstStyle/>
          <a:p>
            <a:r>
              <a:rPr lang="nl-NL" b="0" dirty="0" err="1" smtClean="0"/>
              <a:t>Voices</a:t>
            </a:r>
            <a:endParaRPr lang="nl-NL" b="0" dirty="0"/>
          </a:p>
        </p:txBody>
      </p:sp>
      <p:sp>
        <p:nvSpPr>
          <p:cNvPr id="55" name="TextBox 54"/>
          <p:cNvSpPr txBox="1"/>
          <p:nvPr/>
        </p:nvSpPr>
        <p:spPr>
          <a:xfrm>
            <a:off x="8604031" y="3819053"/>
            <a:ext cx="1702676" cy="954107"/>
          </a:xfrm>
          <a:prstGeom prst="rect">
            <a:avLst/>
          </a:prstGeom>
          <a:noFill/>
        </p:spPr>
        <p:txBody>
          <a:bodyPr wrap="square" rtlCol="0">
            <a:spAutoFit/>
          </a:bodyPr>
          <a:lstStyle/>
          <a:p>
            <a:r>
              <a:rPr lang="nl-NL" b="0" dirty="0" smtClean="0"/>
              <a:t>Hyper-TOM</a:t>
            </a:r>
            <a:endParaRPr lang="nl-NL" b="0" dirty="0"/>
          </a:p>
        </p:txBody>
      </p:sp>
      <p:sp>
        <p:nvSpPr>
          <p:cNvPr id="56" name="TextBox 55"/>
          <p:cNvSpPr txBox="1"/>
          <p:nvPr/>
        </p:nvSpPr>
        <p:spPr>
          <a:xfrm>
            <a:off x="8604031" y="4977825"/>
            <a:ext cx="1702676" cy="954107"/>
          </a:xfrm>
          <a:prstGeom prst="rect">
            <a:avLst/>
          </a:prstGeom>
          <a:noFill/>
        </p:spPr>
        <p:txBody>
          <a:bodyPr wrap="square" rtlCol="0">
            <a:spAutoFit/>
          </a:bodyPr>
          <a:lstStyle/>
          <a:p>
            <a:r>
              <a:rPr lang="nl-NL" b="0" dirty="0" smtClean="0"/>
              <a:t>Hypo-TOM</a:t>
            </a:r>
            <a:endParaRPr lang="nl-NL" b="0" dirty="0"/>
          </a:p>
        </p:txBody>
      </p:sp>
      <p:sp>
        <p:nvSpPr>
          <p:cNvPr id="58" name="TextBox 57"/>
          <p:cNvSpPr txBox="1"/>
          <p:nvPr/>
        </p:nvSpPr>
        <p:spPr>
          <a:xfrm>
            <a:off x="1354389" y="3243609"/>
            <a:ext cx="1841150" cy="954107"/>
          </a:xfrm>
          <a:prstGeom prst="rect">
            <a:avLst/>
          </a:prstGeom>
          <a:noFill/>
        </p:spPr>
        <p:txBody>
          <a:bodyPr wrap="square" rtlCol="0">
            <a:spAutoFit/>
          </a:bodyPr>
          <a:lstStyle/>
          <a:p>
            <a:r>
              <a:rPr lang="nl-NL" b="0" dirty="0" err="1" smtClean="0"/>
              <a:t>Intru-sions</a:t>
            </a:r>
            <a:endParaRPr lang="nl-NL" b="0" dirty="0"/>
          </a:p>
        </p:txBody>
      </p:sp>
      <p:sp>
        <p:nvSpPr>
          <p:cNvPr id="59" name="TextBox 58"/>
          <p:cNvSpPr txBox="1"/>
          <p:nvPr/>
        </p:nvSpPr>
        <p:spPr>
          <a:xfrm>
            <a:off x="1338623" y="4515348"/>
            <a:ext cx="1841150" cy="954107"/>
          </a:xfrm>
          <a:prstGeom prst="rect">
            <a:avLst/>
          </a:prstGeom>
          <a:noFill/>
        </p:spPr>
        <p:txBody>
          <a:bodyPr wrap="square" rtlCol="0">
            <a:spAutoFit/>
          </a:bodyPr>
          <a:lstStyle/>
          <a:p>
            <a:r>
              <a:rPr lang="nl-NL" b="0" dirty="0" err="1" smtClean="0"/>
              <a:t>Avoidan-ce</a:t>
            </a:r>
            <a:endParaRPr lang="nl-NL" b="0" dirty="0"/>
          </a:p>
        </p:txBody>
      </p:sp>
      <p:sp>
        <p:nvSpPr>
          <p:cNvPr id="60" name="TextBox 59"/>
          <p:cNvSpPr txBox="1"/>
          <p:nvPr/>
        </p:nvSpPr>
        <p:spPr>
          <a:xfrm>
            <a:off x="5663759" y="4034494"/>
            <a:ext cx="1841150" cy="523220"/>
          </a:xfrm>
          <a:prstGeom prst="rect">
            <a:avLst/>
          </a:prstGeom>
          <a:noFill/>
        </p:spPr>
        <p:txBody>
          <a:bodyPr wrap="square" rtlCol="0">
            <a:spAutoFit/>
          </a:bodyPr>
          <a:lstStyle/>
          <a:p>
            <a:r>
              <a:rPr lang="nl-NL" b="0" dirty="0" err="1" smtClean="0"/>
              <a:t>Craving</a:t>
            </a:r>
            <a:endParaRPr lang="nl-NL" b="0" dirty="0"/>
          </a:p>
        </p:txBody>
      </p:sp>
      <p:sp>
        <p:nvSpPr>
          <p:cNvPr id="61" name="TextBox 60"/>
          <p:cNvSpPr txBox="1"/>
          <p:nvPr/>
        </p:nvSpPr>
        <p:spPr>
          <a:xfrm>
            <a:off x="2778143" y="3842724"/>
            <a:ext cx="1841150" cy="954107"/>
          </a:xfrm>
          <a:prstGeom prst="rect">
            <a:avLst/>
          </a:prstGeom>
          <a:noFill/>
        </p:spPr>
        <p:txBody>
          <a:bodyPr wrap="square" rtlCol="0">
            <a:spAutoFit/>
          </a:bodyPr>
          <a:lstStyle/>
          <a:p>
            <a:r>
              <a:rPr lang="nl-NL" b="0" dirty="0" smtClean="0"/>
              <a:t>Low  </a:t>
            </a:r>
            <a:r>
              <a:rPr lang="nl-NL" b="0" dirty="0" err="1" smtClean="0"/>
              <a:t>mood</a:t>
            </a:r>
            <a:endParaRPr lang="nl-NL" b="0" dirty="0"/>
          </a:p>
        </p:txBody>
      </p:sp>
      <p:sp>
        <p:nvSpPr>
          <p:cNvPr id="62" name="TextBox 61"/>
          <p:cNvSpPr txBox="1"/>
          <p:nvPr/>
        </p:nvSpPr>
        <p:spPr>
          <a:xfrm>
            <a:off x="2778143" y="5301044"/>
            <a:ext cx="1841150" cy="523220"/>
          </a:xfrm>
          <a:prstGeom prst="rect">
            <a:avLst/>
          </a:prstGeom>
          <a:noFill/>
        </p:spPr>
        <p:txBody>
          <a:bodyPr wrap="square" rtlCol="0">
            <a:spAutoFit/>
          </a:bodyPr>
          <a:lstStyle/>
          <a:p>
            <a:r>
              <a:rPr lang="nl-NL" b="0" dirty="0" err="1" smtClean="0"/>
              <a:t>Anergia</a:t>
            </a:r>
            <a:endParaRPr lang="nl-NL" b="0" dirty="0"/>
          </a:p>
        </p:txBody>
      </p:sp>
      <p:sp>
        <p:nvSpPr>
          <p:cNvPr id="63" name="TextBox 62"/>
          <p:cNvSpPr txBox="1"/>
          <p:nvPr/>
        </p:nvSpPr>
        <p:spPr>
          <a:xfrm>
            <a:off x="4217603" y="823904"/>
            <a:ext cx="1841150" cy="954107"/>
          </a:xfrm>
          <a:prstGeom prst="rect">
            <a:avLst/>
          </a:prstGeom>
          <a:noFill/>
        </p:spPr>
        <p:txBody>
          <a:bodyPr wrap="square" rtlCol="0">
            <a:spAutoFit/>
          </a:bodyPr>
          <a:lstStyle/>
          <a:p>
            <a:r>
              <a:rPr lang="nl-NL" b="0" dirty="0" err="1" smtClean="0"/>
              <a:t>Anhedo-nia</a:t>
            </a:r>
            <a:endParaRPr lang="nl-NL" b="0" dirty="0"/>
          </a:p>
        </p:txBody>
      </p:sp>
      <p:sp>
        <p:nvSpPr>
          <p:cNvPr id="64" name="TextBox 63"/>
          <p:cNvSpPr txBox="1"/>
          <p:nvPr/>
        </p:nvSpPr>
        <p:spPr>
          <a:xfrm>
            <a:off x="4233369" y="2121961"/>
            <a:ext cx="1841150" cy="892552"/>
          </a:xfrm>
          <a:prstGeom prst="rect">
            <a:avLst/>
          </a:prstGeom>
          <a:noFill/>
        </p:spPr>
        <p:txBody>
          <a:bodyPr wrap="square" rtlCol="0">
            <a:spAutoFit/>
          </a:bodyPr>
          <a:lstStyle/>
          <a:p>
            <a:r>
              <a:rPr lang="nl-NL" sz="2600" b="0" dirty="0" err="1" smtClean="0"/>
              <a:t>Hopeless-ness</a:t>
            </a:r>
            <a:endParaRPr lang="nl-NL" sz="2600" b="0" dirty="0"/>
          </a:p>
        </p:txBody>
      </p:sp>
      <p:sp>
        <p:nvSpPr>
          <p:cNvPr id="65" name="TextBox 64"/>
          <p:cNvSpPr txBox="1"/>
          <p:nvPr/>
        </p:nvSpPr>
        <p:spPr>
          <a:xfrm>
            <a:off x="4217603" y="3267561"/>
            <a:ext cx="1841150" cy="954107"/>
          </a:xfrm>
          <a:prstGeom prst="rect">
            <a:avLst/>
          </a:prstGeom>
          <a:noFill/>
        </p:spPr>
        <p:txBody>
          <a:bodyPr wrap="square" rtlCol="0">
            <a:spAutoFit/>
          </a:bodyPr>
          <a:lstStyle/>
          <a:p>
            <a:r>
              <a:rPr lang="nl-NL" b="0" dirty="0" err="1" smtClean="0"/>
              <a:t>Suicida-lity</a:t>
            </a:r>
            <a:endParaRPr lang="nl-NL" b="0" dirty="0"/>
          </a:p>
        </p:txBody>
      </p:sp>
      <p:sp>
        <p:nvSpPr>
          <p:cNvPr id="66" name="TextBox 65"/>
          <p:cNvSpPr txBox="1"/>
          <p:nvPr/>
        </p:nvSpPr>
        <p:spPr>
          <a:xfrm>
            <a:off x="2778143" y="2844200"/>
            <a:ext cx="1841150" cy="523220"/>
          </a:xfrm>
          <a:prstGeom prst="rect">
            <a:avLst/>
          </a:prstGeom>
          <a:noFill/>
        </p:spPr>
        <p:txBody>
          <a:bodyPr wrap="square" rtlCol="0">
            <a:spAutoFit/>
          </a:bodyPr>
          <a:lstStyle/>
          <a:p>
            <a:r>
              <a:rPr lang="nl-NL" b="0" dirty="0" smtClean="0"/>
              <a:t>Insomnia</a:t>
            </a:r>
            <a:endParaRPr lang="nl-NL" b="0" dirty="0"/>
          </a:p>
        </p:txBody>
      </p:sp>
      <p:sp>
        <p:nvSpPr>
          <p:cNvPr id="67" name="TextBox 66"/>
          <p:cNvSpPr txBox="1"/>
          <p:nvPr/>
        </p:nvSpPr>
        <p:spPr>
          <a:xfrm>
            <a:off x="4233369" y="4473331"/>
            <a:ext cx="1841150" cy="954107"/>
          </a:xfrm>
          <a:prstGeom prst="rect">
            <a:avLst/>
          </a:prstGeom>
          <a:noFill/>
        </p:spPr>
        <p:txBody>
          <a:bodyPr wrap="square" rtlCol="0">
            <a:spAutoFit/>
          </a:bodyPr>
          <a:lstStyle/>
          <a:p>
            <a:r>
              <a:rPr lang="nl-NL" b="0" dirty="0" smtClean="0"/>
              <a:t>Worth-</a:t>
            </a:r>
            <a:r>
              <a:rPr lang="nl-NL" b="0" dirty="0" err="1" smtClean="0"/>
              <a:t>less</a:t>
            </a:r>
            <a:endParaRPr lang="nl-NL" b="0" dirty="0"/>
          </a:p>
        </p:txBody>
      </p:sp>
      <p:sp>
        <p:nvSpPr>
          <p:cNvPr id="68" name="TextBox 67"/>
          <p:cNvSpPr txBox="1"/>
          <p:nvPr/>
        </p:nvSpPr>
        <p:spPr>
          <a:xfrm>
            <a:off x="1338623" y="5708314"/>
            <a:ext cx="1841150" cy="954107"/>
          </a:xfrm>
          <a:prstGeom prst="rect">
            <a:avLst/>
          </a:prstGeom>
          <a:noFill/>
        </p:spPr>
        <p:txBody>
          <a:bodyPr wrap="square" rtlCol="0">
            <a:spAutoFit/>
          </a:bodyPr>
          <a:lstStyle/>
          <a:p>
            <a:r>
              <a:rPr lang="nl-NL" b="0" dirty="0" err="1" smtClean="0"/>
              <a:t>Dereali-sation</a:t>
            </a:r>
            <a:endParaRPr lang="nl-NL" b="0" dirty="0"/>
          </a:p>
        </p:txBody>
      </p:sp>
      <p:sp>
        <p:nvSpPr>
          <p:cNvPr id="69" name="TextBox 68"/>
          <p:cNvSpPr txBox="1"/>
          <p:nvPr/>
        </p:nvSpPr>
        <p:spPr>
          <a:xfrm>
            <a:off x="2778143" y="215876"/>
            <a:ext cx="1841150" cy="892552"/>
          </a:xfrm>
          <a:prstGeom prst="rect">
            <a:avLst/>
          </a:prstGeom>
          <a:noFill/>
        </p:spPr>
        <p:txBody>
          <a:bodyPr wrap="square" rtlCol="0">
            <a:spAutoFit/>
          </a:bodyPr>
          <a:lstStyle/>
          <a:p>
            <a:r>
              <a:rPr lang="nl-NL" sz="2600" b="0" dirty="0" err="1" smtClean="0"/>
              <a:t>Deperso-nalisation</a:t>
            </a:r>
            <a:endParaRPr lang="nl-NL" sz="2600" b="0" dirty="0"/>
          </a:p>
        </p:txBody>
      </p:sp>
      <p:sp>
        <p:nvSpPr>
          <p:cNvPr id="70" name="TextBox 69"/>
          <p:cNvSpPr txBox="1"/>
          <p:nvPr/>
        </p:nvSpPr>
        <p:spPr>
          <a:xfrm>
            <a:off x="5663759" y="2804784"/>
            <a:ext cx="1841150" cy="523220"/>
          </a:xfrm>
          <a:prstGeom prst="rect">
            <a:avLst/>
          </a:prstGeom>
          <a:noFill/>
        </p:spPr>
        <p:txBody>
          <a:bodyPr wrap="square" rtlCol="0">
            <a:spAutoFit/>
          </a:bodyPr>
          <a:lstStyle/>
          <a:p>
            <a:r>
              <a:rPr lang="nl-NL" b="0" dirty="0" err="1" smtClean="0"/>
              <a:t>Amnesia</a:t>
            </a:r>
            <a:endParaRPr lang="nl-NL" b="0" dirty="0"/>
          </a:p>
        </p:txBody>
      </p:sp>
      <p:sp>
        <p:nvSpPr>
          <p:cNvPr id="71" name="TextBox 70"/>
          <p:cNvSpPr txBox="1"/>
          <p:nvPr/>
        </p:nvSpPr>
        <p:spPr>
          <a:xfrm>
            <a:off x="7097108" y="3192820"/>
            <a:ext cx="1841150" cy="954107"/>
          </a:xfrm>
          <a:prstGeom prst="rect">
            <a:avLst/>
          </a:prstGeom>
          <a:noFill/>
        </p:spPr>
        <p:txBody>
          <a:bodyPr wrap="square" rtlCol="0">
            <a:spAutoFit/>
          </a:bodyPr>
          <a:lstStyle/>
          <a:p>
            <a:r>
              <a:rPr lang="nl-NL" b="0" dirty="0" err="1" smtClean="0"/>
              <a:t>Inatten-tion</a:t>
            </a:r>
            <a:endParaRPr lang="nl-NL" b="0" dirty="0"/>
          </a:p>
        </p:txBody>
      </p:sp>
      <p:sp>
        <p:nvSpPr>
          <p:cNvPr id="72" name="TextBox 71"/>
          <p:cNvSpPr txBox="1"/>
          <p:nvPr/>
        </p:nvSpPr>
        <p:spPr>
          <a:xfrm>
            <a:off x="4217603" y="5745122"/>
            <a:ext cx="1841150" cy="954107"/>
          </a:xfrm>
          <a:prstGeom prst="rect">
            <a:avLst/>
          </a:prstGeom>
          <a:noFill/>
        </p:spPr>
        <p:txBody>
          <a:bodyPr wrap="square" rtlCol="0">
            <a:spAutoFit/>
          </a:bodyPr>
          <a:lstStyle/>
          <a:p>
            <a:r>
              <a:rPr lang="nl-NL" b="0" dirty="0" err="1" smtClean="0"/>
              <a:t>Demora-lisation</a:t>
            </a:r>
            <a:endParaRPr lang="nl-NL" b="0" dirty="0"/>
          </a:p>
        </p:txBody>
      </p:sp>
      <p:sp>
        <p:nvSpPr>
          <p:cNvPr id="73" name="TextBox 72"/>
          <p:cNvSpPr txBox="1"/>
          <p:nvPr/>
        </p:nvSpPr>
        <p:spPr>
          <a:xfrm>
            <a:off x="1338623" y="2013898"/>
            <a:ext cx="1841150" cy="954107"/>
          </a:xfrm>
          <a:prstGeom prst="rect">
            <a:avLst/>
          </a:prstGeom>
          <a:noFill/>
        </p:spPr>
        <p:txBody>
          <a:bodyPr wrap="square" rtlCol="0">
            <a:spAutoFit/>
          </a:bodyPr>
          <a:lstStyle/>
          <a:p>
            <a:r>
              <a:rPr lang="nl-NL" b="0" dirty="0" err="1" smtClean="0"/>
              <a:t>Obses-sions</a:t>
            </a:r>
            <a:endParaRPr lang="nl-NL" b="0" dirty="0"/>
          </a:p>
        </p:txBody>
      </p:sp>
      <p:sp>
        <p:nvSpPr>
          <p:cNvPr id="74" name="TextBox 73"/>
          <p:cNvSpPr txBox="1"/>
          <p:nvPr/>
        </p:nvSpPr>
        <p:spPr>
          <a:xfrm>
            <a:off x="1338623" y="815718"/>
            <a:ext cx="1841150" cy="954107"/>
          </a:xfrm>
          <a:prstGeom prst="rect">
            <a:avLst/>
          </a:prstGeom>
          <a:noFill/>
        </p:spPr>
        <p:txBody>
          <a:bodyPr wrap="square" rtlCol="0">
            <a:spAutoFit/>
          </a:bodyPr>
          <a:lstStyle/>
          <a:p>
            <a:r>
              <a:rPr lang="nl-NL" b="0" dirty="0" err="1" smtClean="0"/>
              <a:t>Compul-sions</a:t>
            </a:r>
            <a:endParaRPr lang="nl-NL" b="0" dirty="0"/>
          </a:p>
        </p:txBody>
      </p:sp>
      <p:sp>
        <p:nvSpPr>
          <p:cNvPr id="75" name="TextBox 74"/>
          <p:cNvSpPr txBox="1"/>
          <p:nvPr/>
        </p:nvSpPr>
        <p:spPr>
          <a:xfrm>
            <a:off x="2778143" y="1600200"/>
            <a:ext cx="1841150" cy="523220"/>
          </a:xfrm>
          <a:prstGeom prst="rect">
            <a:avLst/>
          </a:prstGeom>
          <a:noFill/>
        </p:spPr>
        <p:txBody>
          <a:bodyPr wrap="square" rtlCol="0">
            <a:spAutoFit/>
          </a:bodyPr>
          <a:lstStyle/>
          <a:p>
            <a:r>
              <a:rPr lang="nl-NL" b="0" dirty="0" err="1" smtClean="0"/>
              <a:t>Pain</a:t>
            </a:r>
            <a:endParaRPr lang="nl-NL" b="0" dirty="0"/>
          </a:p>
        </p:txBody>
      </p:sp>
      <p:sp>
        <p:nvSpPr>
          <p:cNvPr id="80" name="TextBox 79"/>
          <p:cNvSpPr txBox="1"/>
          <p:nvPr/>
        </p:nvSpPr>
        <p:spPr>
          <a:xfrm>
            <a:off x="5663759" y="215876"/>
            <a:ext cx="1841150" cy="923330"/>
          </a:xfrm>
          <a:prstGeom prst="rect">
            <a:avLst/>
          </a:prstGeom>
          <a:noFill/>
        </p:spPr>
        <p:txBody>
          <a:bodyPr wrap="square" rtlCol="0">
            <a:spAutoFit/>
          </a:bodyPr>
          <a:lstStyle/>
          <a:p>
            <a:r>
              <a:rPr lang="nl-NL" sz="2700" b="0" dirty="0" err="1" smtClean="0"/>
              <a:t>Lack</a:t>
            </a:r>
            <a:r>
              <a:rPr lang="nl-NL" sz="2700" b="0" dirty="0" smtClean="0"/>
              <a:t> of </a:t>
            </a:r>
            <a:r>
              <a:rPr lang="nl-NL" sz="2700" b="0" dirty="0" err="1" smtClean="0"/>
              <a:t>appetite</a:t>
            </a:r>
            <a:endParaRPr lang="nl-NL" sz="2700" b="0" dirty="0"/>
          </a:p>
        </p:txBody>
      </p:sp>
      <p:sp>
        <p:nvSpPr>
          <p:cNvPr id="82" name="TextBox 81"/>
          <p:cNvSpPr txBox="1"/>
          <p:nvPr/>
        </p:nvSpPr>
        <p:spPr>
          <a:xfrm>
            <a:off x="5663759" y="1637385"/>
            <a:ext cx="1841150" cy="523220"/>
          </a:xfrm>
          <a:prstGeom prst="rect">
            <a:avLst/>
          </a:prstGeom>
          <a:noFill/>
        </p:spPr>
        <p:txBody>
          <a:bodyPr wrap="square" rtlCol="0">
            <a:spAutoFit/>
          </a:bodyPr>
          <a:lstStyle/>
          <a:p>
            <a:r>
              <a:rPr lang="nl-NL" b="0" dirty="0" err="1" smtClean="0"/>
              <a:t>Guilt</a:t>
            </a:r>
            <a:endParaRPr lang="nl-NL" b="0" dirty="0"/>
          </a:p>
        </p:txBody>
      </p:sp>
      <p:sp>
        <p:nvSpPr>
          <p:cNvPr id="83" name="TextBox 82"/>
          <p:cNvSpPr txBox="1"/>
          <p:nvPr/>
        </p:nvSpPr>
        <p:spPr>
          <a:xfrm>
            <a:off x="7097108" y="4426026"/>
            <a:ext cx="1841150" cy="954107"/>
          </a:xfrm>
          <a:prstGeom prst="rect">
            <a:avLst/>
          </a:prstGeom>
          <a:noFill/>
        </p:spPr>
        <p:txBody>
          <a:bodyPr wrap="square" rtlCol="0">
            <a:spAutoFit/>
          </a:bodyPr>
          <a:lstStyle/>
          <a:p>
            <a:r>
              <a:rPr lang="nl-NL" b="0" dirty="0" err="1" smtClean="0"/>
              <a:t>Impulsi-vity</a:t>
            </a:r>
            <a:endParaRPr lang="nl-NL" b="0" dirty="0"/>
          </a:p>
        </p:txBody>
      </p:sp>
      <p:sp>
        <p:nvSpPr>
          <p:cNvPr id="84" name="TextBox 83"/>
          <p:cNvSpPr txBox="1"/>
          <p:nvPr/>
        </p:nvSpPr>
        <p:spPr>
          <a:xfrm>
            <a:off x="5663759" y="4980429"/>
            <a:ext cx="1841150" cy="954107"/>
          </a:xfrm>
          <a:prstGeom prst="rect">
            <a:avLst/>
          </a:prstGeom>
          <a:noFill/>
        </p:spPr>
        <p:txBody>
          <a:bodyPr wrap="square" rtlCol="0">
            <a:spAutoFit/>
          </a:bodyPr>
          <a:lstStyle/>
          <a:p>
            <a:r>
              <a:rPr lang="nl-NL" b="0" dirty="0" smtClean="0"/>
              <a:t>Hypo-</a:t>
            </a:r>
            <a:r>
              <a:rPr lang="nl-NL" b="0" dirty="0" err="1" smtClean="0"/>
              <a:t>mania</a:t>
            </a:r>
            <a:endParaRPr lang="nl-NL" b="0" dirty="0"/>
          </a:p>
        </p:txBody>
      </p:sp>
      <p:sp>
        <p:nvSpPr>
          <p:cNvPr id="85" name="TextBox 84"/>
          <p:cNvSpPr txBox="1"/>
          <p:nvPr/>
        </p:nvSpPr>
        <p:spPr>
          <a:xfrm>
            <a:off x="7097108" y="752665"/>
            <a:ext cx="1841150" cy="954107"/>
          </a:xfrm>
          <a:prstGeom prst="rect">
            <a:avLst/>
          </a:prstGeom>
          <a:noFill/>
        </p:spPr>
        <p:txBody>
          <a:bodyPr wrap="square" rtlCol="0">
            <a:spAutoFit/>
          </a:bodyPr>
          <a:lstStyle/>
          <a:p>
            <a:r>
              <a:rPr lang="nl-NL" b="0" dirty="0" smtClean="0"/>
              <a:t>Hyper-</a:t>
            </a:r>
            <a:r>
              <a:rPr lang="nl-NL" b="0" dirty="0" err="1" smtClean="0"/>
              <a:t>activity</a:t>
            </a:r>
            <a:endParaRPr lang="nl-NL" b="0" dirty="0"/>
          </a:p>
        </p:txBody>
      </p:sp>
      <p:sp>
        <p:nvSpPr>
          <p:cNvPr id="86" name="TextBox 85"/>
          <p:cNvSpPr txBox="1"/>
          <p:nvPr/>
        </p:nvSpPr>
        <p:spPr>
          <a:xfrm>
            <a:off x="7097108" y="1982367"/>
            <a:ext cx="1841150" cy="954107"/>
          </a:xfrm>
          <a:prstGeom prst="rect">
            <a:avLst/>
          </a:prstGeom>
          <a:noFill/>
        </p:spPr>
        <p:txBody>
          <a:bodyPr wrap="square" rtlCol="0">
            <a:spAutoFit/>
          </a:bodyPr>
          <a:lstStyle/>
          <a:p>
            <a:r>
              <a:rPr lang="nl-NL" b="0" dirty="0" smtClean="0"/>
              <a:t>Hyper-</a:t>
            </a:r>
            <a:r>
              <a:rPr lang="nl-NL" b="0" dirty="0" err="1" smtClean="0"/>
              <a:t>ergia</a:t>
            </a:r>
            <a:endParaRPr lang="nl-NL" b="0" dirty="0"/>
          </a:p>
        </p:txBody>
      </p:sp>
      <p:sp>
        <p:nvSpPr>
          <p:cNvPr id="2" name="TextBox 1"/>
          <p:cNvSpPr txBox="1"/>
          <p:nvPr/>
        </p:nvSpPr>
        <p:spPr>
          <a:xfrm>
            <a:off x="300250" y="2170000"/>
            <a:ext cx="9703558" cy="2554545"/>
          </a:xfrm>
          <a:prstGeom prst="rect">
            <a:avLst/>
          </a:prstGeom>
          <a:solidFill>
            <a:srgbClr val="00FF00"/>
          </a:solidFill>
        </p:spPr>
        <p:txBody>
          <a:bodyPr wrap="square" rtlCol="0">
            <a:spAutoFit/>
          </a:bodyPr>
          <a:lstStyle/>
          <a:p>
            <a:r>
              <a:rPr lang="en-GB" sz="8000" b="0" dirty="0" smtClean="0">
                <a:solidFill>
                  <a:schemeClr val="bg1"/>
                </a:solidFill>
              </a:rPr>
              <a:t>Transdiagnostische </a:t>
            </a:r>
            <a:r>
              <a:rPr lang="en-GB" sz="8000" b="0" dirty="0" err="1" smtClean="0">
                <a:solidFill>
                  <a:schemeClr val="bg1"/>
                </a:solidFill>
              </a:rPr>
              <a:t>symptomen</a:t>
            </a:r>
            <a:endParaRPr lang="en-GB" sz="8000" b="0" dirty="0">
              <a:solidFill>
                <a:schemeClr val="bg1"/>
              </a:solidFill>
            </a:endParaRPr>
          </a:p>
        </p:txBody>
      </p:sp>
    </p:spTree>
    <p:extLst>
      <p:ext uri="{BB962C8B-B14F-4D97-AF65-F5344CB8AC3E}">
        <p14:creationId xmlns:p14="http://schemas.microsoft.com/office/powerpoint/2010/main" val="2643248162"/>
      </p:ext>
    </p:extLst>
  </p:cSld>
  <p:clrMapOvr>
    <a:masterClrMapping/>
  </p:clrMapOvr>
  <p:transition xmlns:p14="http://schemas.microsoft.com/office/powerpoint/2010/main">
    <p:strip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9747" name="Group 3"/>
          <p:cNvGrpSpPr>
            <a:grpSpLocks/>
          </p:cNvGrpSpPr>
          <p:nvPr/>
        </p:nvGrpSpPr>
        <p:grpSpPr bwMode="auto">
          <a:xfrm>
            <a:off x="595314" y="1045556"/>
            <a:ext cx="8829675" cy="76200"/>
            <a:chOff x="486" y="672"/>
            <a:chExt cx="5562" cy="48"/>
          </a:xfrm>
        </p:grpSpPr>
        <p:sp>
          <p:nvSpPr>
            <p:cNvPr id="799748" name="Line 4"/>
            <p:cNvSpPr>
              <a:spLocks noChangeShapeType="1"/>
            </p:cNvSpPr>
            <p:nvPr/>
          </p:nvSpPr>
          <p:spPr bwMode="auto">
            <a:xfrm>
              <a:off x="486" y="672"/>
              <a:ext cx="5562" cy="0"/>
            </a:xfrm>
            <a:prstGeom prst="line">
              <a:avLst/>
            </a:prstGeom>
            <a:noFill/>
            <a:ln w="38100">
              <a:solidFill>
                <a:srgbClr val="6388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eaLnBrk="1" hangingPunct="1">
                <a:lnSpc>
                  <a:spcPct val="90000"/>
                </a:lnSpc>
              </a:pPr>
              <a:endParaRPr lang="en-GB" sz="3200" b="0">
                <a:solidFill>
                  <a:srgbClr val="FFFFFF"/>
                </a:solidFill>
                <a:latin typeface="Arial"/>
                <a:cs typeface="Arial"/>
              </a:endParaRPr>
            </a:p>
          </p:txBody>
        </p:sp>
        <p:sp>
          <p:nvSpPr>
            <p:cNvPr id="799749" name="Line 5"/>
            <p:cNvSpPr>
              <a:spLocks noChangeShapeType="1"/>
            </p:cNvSpPr>
            <p:nvPr/>
          </p:nvSpPr>
          <p:spPr bwMode="auto">
            <a:xfrm>
              <a:off x="486" y="720"/>
              <a:ext cx="5562" cy="0"/>
            </a:xfrm>
            <a:prstGeom prst="line">
              <a:avLst/>
            </a:prstGeom>
            <a:noFill/>
            <a:ln w="38100">
              <a:solidFill>
                <a:srgbClr val="FF8D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eaLnBrk="1" hangingPunct="1">
                <a:lnSpc>
                  <a:spcPct val="90000"/>
                </a:lnSpc>
              </a:pPr>
              <a:endParaRPr lang="en-GB" sz="3200" b="0">
                <a:solidFill>
                  <a:srgbClr val="FFFFFF"/>
                </a:solidFill>
                <a:latin typeface="Arial"/>
                <a:cs typeface="Arial"/>
              </a:endParaRPr>
            </a:p>
          </p:txBody>
        </p:sp>
      </p:grpSp>
      <p:grpSp>
        <p:nvGrpSpPr>
          <p:cNvPr id="5" name="Group 4"/>
          <p:cNvGrpSpPr/>
          <p:nvPr/>
        </p:nvGrpSpPr>
        <p:grpSpPr>
          <a:xfrm>
            <a:off x="578334" y="1242840"/>
            <a:ext cx="9708666" cy="5509200"/>
            <a:chOff x="578334" y="1242840"/>
            <a:chExt cx="9708666" cy="5509200"/>
          </a:xfrm>
        </p:grpSpPr>
        <p:sp>
          <p:nvSpPr>
            <p:cNvPr id="799746" name="Rectangle 2"/>
            <p:cNvSpPr>
              <a:spLocks noChangeArrowheads="1"/>
            </p:cNvSpPr>
            <p:nvPr/>
          </p:nvSpPr>
          <p:spPr bwMode="auto">
            <a:xfrm>
              <a:off x="6110536" y="3387840"/>
              <a:ext cx="4176464" cy="1219200"/>
            </a:xfrm>
            <a:prstGeom prst="rect">
              <a:avLst/>
            </a:prstGeom>
            <a:noFill/>
            <a:ln>
              <a:noFill/>
            </a:ln>
            <a:effectLst>
              <a:outerShdw dist="107763" dir="189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p>
              <a:pPr eaLnBrk="1" hangingPunct="1">
                <a:lnSpc>
                  <a:spcPct val="90000"/>
                </a:lnSpc>
                <a:spcBef>
                  <a:spcPct val="0"/>
                </a:spcBef>
              </a:pPr>
              <a:r>
                <a:rPr lang="es-ES" sz="3600" b="0" dirty="0" smtClean="0">
                  <a:solidFill>
                    <a:srgbClr val="FFFFFF"/>
                  </a:solidFill>
                  <a:latin typeface="Arial"/>
                  <a:cs typeface="Arial"/>
                </a:rPr>
                <a:t>10-15 </a:t>
              </a:r>
              <a:r>
                <a:rPr lang="es-ES" sz="3600" b="0" dirty="0" err="1" smtClean="0">
                  <a:solidFill>
                    <a:srgbClr val="FFFFFF"/>
                  </a:solidFill>
                  <a:latin typeface="Arial"/>
                  <a:cs typeface="Arial"/>
                </a:rPr>
                <a:t>Hoofdsyndromen</a:t>
              </a:r>
              <a:endParaRPr lang="es-ES" sz="3600" b="0" dirty="0" smtClean="0">
                <a:solidFill>
                  <a:srgbClr val="FFFFFF"/>
                </a:solidFill>
                <a:latin typeface="Arial"/>
                <a:cs typeface="Arial"/>
              </a:endParaRPr>
            </a:p>
          </p:txBody>
        </p:sp>
        <p:sp>
          <p:nvSpPr>
            <p:cNvPr id="2" name="Rectangle 1"/>
            <p:cNvSpPr/>
            <p:nvPr/>
          </p:nvSpPr>
          <p:spPr>
            <a:xfrm>
              <a:off x="578334" y="1242840"/>
              <a:ext cx="5254923" cy="5509200"/>
            </a:xfrm>
            <a:prstGeom prst="rect">
              <a:avLst/>
            </a:prstGeom>
            <a:solidFill>
              <a:schemeClr val="tx2">
                <a:lumMod val="60000"/>
                <a:lumOff val="40000"/>
              </a:schemeClr>
            </a:solidFill>
          </p:spPr>
          <p:txBody>
            <a:bodyPr wrap="square">
              <a:spAutoFit/>
            </a:bodyPr>
            <a:lstStyle/>
            <a:p>
              <a:pPr algn="l" eaLnBrk="1" fontAlgn="auto" hangingPunct="1">
                <a:spcBef>
                  <a:spcPts val="0"/>
                </a:spcBef>
                <a:spcAft>
                  <a:spcPts val="0"/>
                </a:spcAft>
              </a:pPr>
              <a:r>
                <a:rPr lang="en-GB" sz="3200" b="0" dirty="0">
                  <a:solidFill>
                    <a:srgbClr val="000000"/>
                  </a:solidFill>
                  <a:latin typeface="Arial"/>
                  <a:cs typeface="Arial"/>
                </a:rPr>
                <a:t>o </a:t>
              </a:r>
              <a:r>
                <a:rPr lang="en-GB" sz="3200" b="0" dirty="0" err="1" smtClean="0">
                  <a:solidFill>
                    <a:srgbClr val="000000"/>
                  </a:solidFill>
                  <a:latin typeface="Arial"/>
                  <a:cs typeface="Arial"/>
                </a:rPr>
                <a:t>Psychotisch</a:t>
              </a:r>
              <a:r>
                <a:rPr lang="en-GB" sz="3200" b="0" dirty="0" smtClean="0">
                  <a:solidFill>
                    <a:srgbClr val="000000"/>
                  </a:solidFill>
                  <a:latin typeface="Arial"/>
                  <a:cs typeface="Arial"/>
                </a:rPr>
                <a:t> </a:t>
              </a:r>
              <a:r>
                <a:rPr lang="en-GB" sz="3200" b="0" dirty="0" err="1">
                  <a:solidFill>
                    <a:srgbClr val="000000"/>
                  </a:solidFill>
                  <a:latin typeface="Arial"/>
                  <a:cs typeface="Arial"/>
                </a:rPr>
                <a:t>s</a:t>
              </a:r>
              <a:r>
                <a:rPr lang="en-GB" sz="3200" b="0" dirty="0" err="1" smtClean="0">
                  <a:solidFill>
                    <a:srgbClr val="000000"/>
                  </a:solidFill>
                  <a:latin typeface="Arial"/>
                  <a:cs typeface="Arial"/>
                </a:rPr>
                <a:t>yndroom</a:t>
              </a:r>
              <a:endParaRPr lang="en-GB" sz="3200" b="0" dirty="0">
                <a:solidFill>
                  <a:srgbClr val="000000"/>
                </a:solidFill>
                <a:latin typeface="Arial"/>
                <a:cs typeface="Arial"/>
              </a:endParaRPr>
            </a:p>
            <a:p>
              <a:pPr algn="l" eaLnBrk="1" fontAlgn="auto" hangingPunct="1">
                <a:spcBef>
                  <a:spcPts val="0"/>
                </a:spcBef>
                <a:spcAft>
                  <a:spcPts val="0"/>
                </a:spcAft>
              </a:pPr>
              <a:r>
                <a:rPr lang="en-GB" sz="3200" b="0" dirty="0">
                  <a:solidFill>
                    <a:srgbClr val="000000"/>
                  </a:solidFill>
                  <a:latin typeface="Arial"/>
                  <a:cs typeface="Arial"/>
                </a:rPr>
                <a:t>o </a:t>
              </a:r>
              <a:r>
                <a:rPr lang="en-GB" sz="3200" b="0" dirty="0" err="1" smtClean="0">
                  <a:solidFill>
                    <a:srgbClr val="000000"/>
                  </a:solidFill>
                  <a:latin typeface="Arial"/>
                  <a:cs typeface="Arial"/>
                </a:rPr>
                <a:t>Bipolair</a:t>
              </a:r>
              <a:r>
                <a:rPr lang="en-GB" sz="3200" b="0" dirty="0" smtClean="0">
                  <a:solidFill>
                    <a:srgbClr val="000000"/>
                  </a:solidFill>
                  <a:latin typeface="Arial"/>
                  <a:cs typeface="Arial"/>
                </a:rPr>
                <a:t> </a:t>
              </a:r>
              <a:r>
                <a:rPr lang="en-GB" sz="3200" b="0" dirty="0" err="1" smtClean="0">
                  <a:solidFill>
                    <a:srgbClr val="000000"/>
                  </a:solidFill>
                  <a:latin typeface="Arial"/>
                  <a:cs typeface="Arial"/>
                </a:rPr>
                <a:t>syndroom</a:t>
              </a:r>
              <a:endParaRPr lang="en-GB" sz="3200" b="0" dirty="0">
                <a:solidFill>
                  <a:srgbClr val="000000"/>
                </a:solidFill>
                <a:latin typeface="Arial"/>
                <a:cs typeface="Arial"/>
              </a:endParaRPr>
            </a:p>
            <a:p>
              <a:pPr algn="l" eaLnBrk="1" fontAlgn="auto" hangingPunct="1">
                <a:spcBef>
                  <a:spcPts val="0"/>
                </a:spcBef>
                <a:spcAft>
                  <a:spcPts val="0"/>
                </a:spcAft>
              </a:pPr>
              <a:r>
                <a:rPr lang="en-GB" sz="3200" b="0" dirty="0">
                  <a:solidFill>
                    <a:srgbClr val="000000"/>
                  </a:solidFill>
                  <a:latin typeface="Arial"/>
                  <a:cs typeface="Arial"/>
                </a:rPr>
                <a:t>o </a:t>
              </a:r>
              <a:r>
                <a:rPr lang="en-GB" sz="3200" b="0" dirty="0" err="1" smtClean="0">
                  <a:solidFill>
                    <a:srgbClr val="000000"/>
                  </a:solidFill>
                  <a:latin typeface="Arial"/>
                  <a:cs typeface="Arial"/>
                </a:rPr>
                <a:t>Depressief</a:t>
              </a:r>
              <a:r>
                <a:rPr lang="en-GB" sz="3200" b="0" dirty="0" smtClean="0">
                  <a:solidFill>
                    <a:srgbClr val="000000"/>
                  </a:solidFill>
                  <a:latin typeface="Arial"/>
                  <a:cs typeface="Arial"/>
                </a:rPr>
                <a:t> </a:t>
              </a:r>
              <a:r>
                <a:rPr lang="en-GB" sz="3200" b="0" dirty="0" err="1" smtClean="0">
                  <a:solidFill>
                    <a:srgbClr val="000000"/>
                  </a:solidFill>
                  <a:latin typeface="Arial"/>
                  <a:cs typeface="Arial"/>
                </a:rPr>
                <a:t>syndroom</a:t>
              </a:r>
              <a:endParaRPr lang="en-GB" sz="3200" b="0" dirty="0">
                <a:solidFill>
                  <a:srgbClr val="000000"/>
                </a:solidFill>
                <a:latin typeface="Arial"/>
                <a:cs typeface="Arial"/>
              </a:endParaRPr>
            </a:p>
            <a:p>
              <a:pPr algn="l" eaLnBrk="1" fontAlgn="auto" hangingPunct="1">
                <a:spcBef>
                  <a:spcPts val="0"/>
                </a:spcBef>
                <a:spcAft>
                  <a:spcPts val="0"/>
                </a:spcAft>
              </a:pPr>
              <a:r>
                <a:rPr lang="en-GB" sz="3200" b="0" dirty="0">
                  <a:solidFill>
                    <a:srgbClr val="000000"/>
                  </a:solidFill>
                  <a:latin typeface="Arial"/>
                  <a:cs typeface="Arial"/>
                </a:rPr>
                <a:t>o </a:t>
              </a:r>
              <a:r>
                <a:rPr lang="en-GB" sz="3200" b="0" dirty="0" err="1" smtClean="0">
                  <a:solidFill>
                    <a:srgbClr val="000000"/>
                  </a:solidFill>
                  <a:latin typeface="Arial"/>
                  <a:cs typeface="Arial"/>
                </a:rPr>
                <a:t>Angstsyndroom</a:t>
              </a:r>
              <a:endParaRPr lang="en-GB" sz="3200" b="0" dirty="0" smtClean="0">
                <a:solidFill>
                  <a:srgbClr val="000000"/>
                </a:solidFill>
                <a:latin typeface="Arial"/>
                <a:cs typeface="Arial"/>
              </a:endParaRPr>
            </a:p>
            <a:p>
              <a:pPr algn="l" eaLnBrk="1" fontAlgn="auto" hangingPunct="1">
                <a:spcBef>
                  <a:spcPts val="0"/>
                </a:spcBef>
                <a:spcAft>
                  <a:spcPts val="0"/>
                </a:spcAft>
              </a:pPr>
              <a:r>
                <a:rPr lang="en-GB" sz="3200" b="0" dirty="0" smtClean="0">
                  <a:solidFill>
                    <a:srgbClr val="000000"/>
                  </a:solidFill>
                  <a:latin typeface="Arial"/>
                  <a:cs typeface="Arial"/>
                </a:rPr>
                <a:t>o </a:t>
              </a:r>
              <a:r>
                <a:rPr lang="en-GB" sz="3200" b="0" dirty="0" err="1" smtClean="0">
                  <a:solidFill>
                    <a:srgbClr val="000000"/>
                  </a:solidFill>
                  <a:latin typeface="Arial"/>
                  <a:cs typeface="Arial"/>
                </a:rPr>
                <a:t>Dwangsyndroom</a:t>
              </a:r>
              <a:endParaRPr lang="en-GB" sz="3200" b="0" dirty="0" smtClean="0">
                <a:solidFill>
                  <a:srgbClr val="000000"/>
                </a:solidFill>
                <a:latin typeface="Arial"/>
                <a:cs typeface="Arial"/>
              </a:endParaRPr>
            </a:p>
            <a:p>
              <a:pPr algn="l" eaLnBrk="1" fontAlgn="auto" hangingPunct="1">
                <a:spcBef>
                  <a:spcPts val="0"/>
                </a:spcBef>
                <a:spcAft>
                  <a:spcPts val="0"/>
                </a:spcAft>
              </a:pPr>
              <a:r>
                <a:rPr lang="en-GB" sz="3200" b="0" dirty="0" smtClean="0">
                  <a:solidFill>
                    <a:srgbClr val="000000"/>
                  </a:solidFill>
                  <a:latin typeface="Arial"/>
                  <a:cs typeface="Arial"/>
                </a:rPr>
                <a:t>o Trauma </a:t>
              </a:r>
              <a:r>
                <a:rPr lang="en-GB" sz="3200" b="0" dirty="0" err="1" smtClean="0">
                  <a:solidFill>
                    <a:srgbClr val="000000"/>
                  </a:solidFill>
                  <a:latin typeface="Arial"/>
                  <a:cs typeface="Arial"/>
                </a:rPr>
                <a:t>syndroom</a:t>
              </a:r>
              <a:endParaRPr lang="en-GB" sz="3200" b="0" dirty="0">
                <a:solidFill>
                  <a:srgbClr val="000000"/>
                </a:solidFill>
                <a:latin typeface="Arial"/>
                <a:cs typeface="Arial"/>
              </a:endParaRPr>
            </a:p>
            <a:p>
              <a:pPr algn="l" eaLnBrk="1" fontAlgn="auto" hangingPunct="1">
                <a:spcBef>
                  <a:spcPts val="0"/>
                </a:spcBef>
                <a:spcAft>
                  <a:spcPts val="0"/>
                </a:spcAft>
              </a:pPr>
              <a:r>
                <a:rPr lang="en-GB" sz="3200" b="0" dirty="0">
                  <a:solidFill>
                    <a:srgbClr val="000000"/>
                  </a:solidFill>
                  <a:latin typeface="Arial"/>
                  <a:cs typeface="Arial"/>
                </a:rPr>
                <a:t>o </a:t>
              </a:r>
              <a:r>
                <a:rPr lang="en-GB" sz="3200" b="0" dirty="0" err="1" smtClean="0">
                  <a:solidFill>
                    <a:srgbClr val="000000"/>
                  </a:solidFill>
                  <a:latin typeface="Arial"/>
                  <a:cs typeface="Arial"/>
                </a:rPr>
                <a:t>Dissociatie</a:t>
              </a:r>
              <a:r>
                <a:rPr lang="en-GB" sz="3200" b="0" dirty="0" smtClean="0">
                  <a:solidFill>
                    <a:srgbClr val="000000"/>
                  </a:solidFill>
                  <a:latin typeface="Arial"/>
                  <a:cs typeface="Arial"/>
                </a:rPr>
                <a:t> </a:t>
              </a:r>
              <a:r>
                <a:rPr lang="en-GB" sz="3200" b="0" dirty="0" err="1" smtClean="0">
                  <a:solidFill>
                    <a:srgbClr val="000000"/>
                  </a:solidFill>
                  <a:latin typeface="Arial"/>
                  <a:cs typeface="Arial"/>
                </a:rPr>
                <a:t>syndroom</a:t>
              </a:r>
              <a:endParaRPr lang="en-GB" sz="3200" b="0" dirty="0" smtClean="0">
                <a:solidFill>
                  <a:srgbClr val="000000"/>
                </a:solidFill>
                <a:latin typeface="Arial"/>
                <a:cs typeface="Arial"/>
              </a:endParaRPr>
            </a:p>
            <a:p>
              <a:pPr algn="l" eaLnBrk="1" fontAlgn="auto" hangingPunct="1">
                <a:spcBef>
                  <a:spcPts val="0"/>
                </a:spcBef>
                <a:spcAft>
                  <a:spcPts val="0"/>
                </a:spcAft>
              </a:pPr>
              <a:r>
                <a:rPr lang="en-GB" sz="3200" b="0" dirty="0">
                  <a:solidFill>
                    <a:srgbClr val="000000"/>
                  </a:solidFill>
                  <a:latin typeface="Arial"/>
                  <a:cs typeface="Arial"/>
                </a:rPr>
                <a:t>o </a:t>
              </a:r>
              <a:r>
                <a:rPr lang="en-GB" sz="3200" b="0" dirty="0" err="1" smtClean="0">
                  <a:solidFill>
                    <a:srgbClr val="000000"/>
                  </a:solidFill>
                  <a:latin typeface="Arial"/>
                  <a:cs typeface="Arial"/>
                </a:rPr>
                <a:t>Verslavingssyndroom</a:t>
              </a:r>
              <a:endParaRPr lang="en-GB" sz="3200" b="0" dirty="0">
                <a:solidFill>
                  <a:srgbClr val="000000"/>
                </a:solidFill>
                <a:latin typeface="Arial"/>
                <a:cs typeface="Arial"/>
              </a:endParaRPr>
            </a:p>
            <a:p>
              <a:pPr algn="l" eaLnBrk="1" fontAlgn="auto" hangingPunct="1">
                <a:spcBef>
                  <a:spcPts val="0"/>
                </a:spcBef>
                <a:spcAft>
                  <a:spcPts val="0"/>
                </a:spcAft>
              </a:pPr>
              <a:r>
                <a:rPr lang="en-GB" sz="3200" b="0" dirty="0">
                  <a:solidFill>
                    <a:srgbClr val="000000"/>
                  </a:solidFill>
                  <a:latin typeface="Arial"/>
                  <a:cs typeface="Arial"/>
                </a:rPr>
                <a:t>o </a:t>
              </a:r>
              <a:r>
                <a:rPr lang="en-GB" sz="3200" b="0" dirty="0" err="1" smtClean="0">
                  <a:solidFill>
                    <a:srgbClr val="000000"/>
                  </a:solidFill>
                  <a:latin typeface="Arial"/>
                  <a:cs typeface="Arial"/>
                </a:rPr>
                <a:t>Eetsyndroom</a:t>
              </a:r>
              <a:endParaRPr lang="en-GB" sz="3200" b="0" dirty="0">
                <a:solidFill>
                  <a:srgbClr val="000000"/>
                </a:solidFill>
                <a:latin typeface="Arial"/>
                <a:cs typeface="Arial"/>
              </a:endParaRPr>
            </a:p>
            <a:p>
              <a:pPr algn="l" eaLnBrk="1" fontAlgn="auto" hangingPunct="1">
                <a:spcBef>
                  <a:spcPts val="0"/>
                </a:spcBef>
                <a:spcAft>
                  <a:spcPts val="0"/>
                </a:spcAft>
              </a:pPr>
              <a:r>
                <a:rPr lang="en-GB" sz="3200" b="0" dirty="0" smtClean="0">
                  <a:solidFill>
                    <a:srgbClr val="000000"/>
                  </a:solidFill>
                  <a:latin typeface="Arial"/>
                  <a:cs typeface="Arial"/>
                </a:rPr>
                <a:t>o </a:t>
              </a:r>
              <a:r>
                <a:rPr lang="en-GB" sz="3200" b="0" dirty="0" err="1" smtClean="0">
                  <a:solidFill>
                    <a:srgbClr val="000000"/>
                  </a:solidFill>
                  <a:latin typeface="Arial"/>
                  <a:cs typeface="Arial"/>
                </a:rPr>
                <a:t>Impulscontrole</a:t>
              </a:r>
              <a:r>
                <a:rPr lang="en-GB" sz="3200" b="0" dirty="0" smtClean="0">
                  <a:solidFill>
                    <a:srgbClr val="000000"/>
                  </a:solidFill>
                  <a:latin typeface="Arial"/>
                  <a:cs typeface="Arial"/>
                </a:rPr>
                <a:t> </a:t>
              </a:r>
              <a:r>
                <a:rPr lang="en-GB" sz="3200" b="0" dirty="0" err="1" smtClean="0">
                  <a:solidFill>
                    <a:srgbClr val="000000"/>
                  </a:solidFill>
                  <a:latin typeface="Arial"/>
                  <a:cs typeface="Arial"/>
                </a:rPr>
                <a:t>syndroom</a:t>
              </a:r>
              <a:endParaRPr lang="en-GB" sz="3200" b="0" dirty="0" smtClean="0">
                <a:solidFill>
                  <a:srgbClr val="000000"/>
                </a:solidFill>
                <a:latin typeface="Arial"/>
                <a:cs typeface="Arial"/>
              </a:endParaRPr>
            </a:p>
            <a:p>
              <a:pPr algn="l" eaLnBrk="1" fontAlgn="auto" hangingPunct="1">
                <a:spcBef>
                  <a:spcPts val="0"/>
                </a:spcBef>
                <a:spcAft>
                  <a:spcPts val="0"/>
                </a:spcAft>
              </a:pPr>
              <a:r>
                <a:rPr lang="en-GB" sz="3200" b="0" dirty="0" smtClean="0">
                  <a:solidFill>
                    <a:srgbClr val="000000"/>
                  </a:solidFill>
                  <a:latin typeface="Arial"/>
                  <a:cs typeface="Arial"/>
                </a:rPr>
                <a:t>o </a:t>
              </a:r>
              <a:r>
                <a:rPr lang="en-GB" sz="3200" b="0" dirty="0" err="1" smtClean="0">
                  <a:solidFill>
                    <a:srgbClr val="000000"/>
                  </a:solidFill>
                  <a:latin typeface="Arial"/>
                  <a:cs typeface="Arial"/>
                </a:rPr>
                <a:t>Neurocognitief</a:t>
              </a:r>
              <a:r>
                <a:rPr lang="en-GB" sz="3200" b="0" dirty="0" smtClean="0">
                  <a:solidFill>
                    <a:srgbClr val="000000"/>
                  </a:solidFill>
                  <a:latin typeface="Arial"/>
                  <a:cs typeface="Arial"/>
                </a:rPr>
                <a:t> </a:t>
              </a:r>
              <a:r>
                <a:rPr lang="en-GB" sz="3200" b="0" dirty="0" err="1" smtClean="0">
                  <a:solidFill>
                    <a:srgbClr val="000000"/>
                  </a:solidFill>
                  <a:latin typeface="Arial"/>
                  <a:cs typeface="Arial"/>
                </a:rPr>
                <a:t>syndroom</a:t>
              </a:r>
              <a:endParaRPr lang="en-GB" sz="3200" b="0" dirty="0">
                <a:solidFill>
                  <a:srgbClr val="000000"/>
                </a:solidFill>
                <a:latin typeface="Arial"/>
                <a:cs typeface="Arial"/>
              </a:endParaRPr>
            </a:p>
          </p:txBody>
        </p:sp>
      </p:grpSp>
      <p:sp>
        <p:nvSpPr>
          <p:cNvPr id="50" name="Rectangle 2"/>
          <p:cNvSpPr>
            <a:spLocks noChangeArrowheads="1"/>
          </p:cNvSpPr>
          <p:nvPr/>
        </p:nvSpPr>
        <p:spPr bwMode="auto">
          <a:xfrm>
            <a:off x="5975743" y="291200"/>
            <a:ext cx="4176464" cy="1219200"/>
          </a:xfrm>
          <a:prstGeom prst="rect">
            <a:avLst/>
          </a:prstGeom>
          <a:noFill/>
          <a:ln>
            <a:noFill/>
          </a:ln>
          <a:effectLst>
            <a:outerShdw dist="107763" dir="189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p>
            <a:pPr eaLnBrk="1" hangingPunct="1">
              <a:lnSpc>
                <a:spcPct val="90000"/>
              </a:lnSpc>
              <a:spcBef>
                <a:spcPct val="0"/>
              </a:spcBef>
            </a:pPr>
            <a:endParaRPr lang="es-ES" sz="3600" b="0" i="1" dirty="0">
              <a:solidFill>
                <a:srgbClr val="FFFFFF"/>
              </a:solidFill>
              <a:latin typeface="Arial"/>
              <a:cs typeface="Arial"/>
            </a:endParaRPr>
          </a:p>
        </p:txBody>
      </p:sp>
      <p:sp>
        <p:nvSpPr>
          <p:cNvPr id="10" name="Rectangle 2"/>
          <p:cNvSpPr txBox="1">
            <a:spLocks noChangeArrowheads="1"/>
          </p:cNvSpPr>
          <p:nvPr/>
        </p:nvSpPr>
        <p:spPr bwMode="auto">
          <a:xfrm>
            <a:off x="-289606" y="147140"/>
            <a:ext cx="9286875" cy="914400"/>
          </a:xfrm>
          <a:prstGeom prst="rect">
            <a:avLst/>
          </a:prstGeom>
          <a:noFill/>
          <a:ln w="9525">
            <a:noFill/>
            <a:miter lim="800000"/>
            <a:headEnd/>
            <a:tailEnd/>
          </a:ln>
          <a:effectLst>
            <a:outerShdw dist="35921" dir="2700000" algn="ctr" rotWithShape="0">
              <a:schemeClr val="bg2"/>
            </a:outerShdw>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90000"/>
              </a:lnSpc>
            </a:pPr>
            <a:r>
              <a:rPr lang="nl-NL" kern="0" dirty="0" smtClean="0">
                <a:solidFill>
                  <a:srgbClr val="FFF3BF"/>
                </a:solidFill>
              </a:rPr>
              <a:t>Keep </a:t>
            </a:r>
            <a:r>
              <a:rPr lang="nl-NL" kern="0" dirty="0" err="1" smtClean="0">
                <a:solidFill>
                  <a:srgbClr val="FFF3BF"/>
                </a:solidFill>
              </a:rPr>
              <a:t>it</a:t>
            </a:r>
            <a:r>
              <a:rPr lang="nl-NL" kern="0" dirty="0" smtClean="0">
                <a:solidFill>
                  <a:srgbClr val="FFF3BF"/>
                </a:solidFill>
              </a:rPr>
              <a:t> </a:t>
            </a:r>
            <a:r>
              <a:rPr lang="nl-NL" kern="0" dirty="0" err="1" smtClean="0">
                <a:solidFill>
                  <a:srgbClr val="FFF3BF"/>
                </a:solidFill>
              </a:rPr>
              <a:t>simple</a:t>
            </a:r>
            <a:r>
              <a:rPr lang="nl-NL" kern="0" dirty="0" smtClean="0">
                <a:solidFill>
                  <a:srgbClr val="FFF3BF"/>
                </a:solidFill>
              </a:rPr>
              <a:t> (menselijk)</a:t>
            </a:r>
            <a:endParaRPr lang="en-GB" sz="2400" kern="0" dirty="0">
              <a:solidFill>
                <a:srgbClr val="FFEC99"/>
              </a:solidFill>
            </a:endParaRPr>
          </a:p>
        </p:txBody>
      </p:sp>
      <p:grpSp>
        <p:nvGrpSpPr>
          <p:cNvPr id="3" name="Group 2"/>
          <p:cNvGrpSpPr/>
          <p:nvPr/>
        </p:nvGrpSpPr>
        <p:grpSpPr>
          <a:xfrm>
            <a:off x="1571503" y="1692985"/>
            <a:ext cx="7551200" cy="4551684"/>
            <a:chOff x="1571503" y="1692985"/>
            <a:chExt cx="7551200" cy="4551684"/>
          </a:xfrm>
        </p:grpSpPr>
        <p:sp>
          <p:nvSpPr>
            <p:cNvPr id="8" name="Rectangle 2"/>
            <p:cNvSpPr>
              <a:spLocks noChangeArrowheads="1"/>
            </p:cNvSpPr>
            <p:nvPr/>
          </p:nvSpPr>
          <p:spPr bwMode="auto">
            <a:xfrm>
              <a:off x="4946239" y="3359227"/>
              <a:ext cx="4176464" cy="1219200"/>
            </a:xfrm>
            <a:prstGeom prst="rect">
              <a:avLst/>
            </a:prstGeom>
            <a:noFill/>
            <a:ln>
              <a:noFill/>
            </a:ln>
            <a:effectLst>
              <a:outerShdw dist="107763" dir="189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p>
              <a:pPr eaLnBrk="1" hangingPunct="1">
                <a:lnSpc>
                  <a:spcPct val="90000"/>
                </a:lnSpc>
                <a:spcBef>
                  <a:spcPct val="0"/>
                </a:spcBef>
              </a:pPr>
              <a:r>
                <a:rPr lang="es-ES" sz="3600" b="0" dirty="0" smtClean="0">
                  <a:solidFill>
                    <a:srgbClr val="FFFFFF"/>
                  </a:solidFill>
                  <a:latin typeface="Arial"/>
                  <a:cs typeface="Arial"/>
                </a:rPr>
                <a:t>400 </a:t>
              </a:r>
            </a:p>
            <a:p>
              <a:pPr eaLnBrk="1" hangingPunct="1">
                <a:lnSpc>
                  <a:spcPct val="90000"/>
                </a:lnSpc>
                <a:spcBef>
                  <a:spcPct val="0"/>
                </a:spcBef>
              </a:pPr>
              <a:r>
                <a:rPr lang="es-ES" sz="3600" b="0" dirty="0" err="1" smtClean="0">
                  <a:solidFill>
                    <a:srgbClr val="FFFFFF"/>
                  </a:solidFill>
                  <a:latin typeface="Arial"/>
                  <a:cs typeface="Arial"/>
                </a:rPr>
                <a:t>Diagnosen</a:t>
              </a:r>
              <a:endParaRPr lang="es-ES" sz="3600" b="0" dirty="0" smtClean="0">
                <a:solidFill>
                  <a:srgbClr val="FFFFFF"/>
                </a:solidFill>
                <a:latin typeface="Arial"/>
                <a:cs typeface="Aria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503" y="1692985"/>
              <a:ext cx="3189671" cy="4551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15841338"/>
      </p:ext>
    </p:extLst>
  </p:cSld>
  <p:clrMapOvr>
    <a:masterClrMapping/>
  </p:clrMapOvr>
  <p:transition xmlns:p14="http://schemas.microsoft.com/office/powerpoint/2010/main">
    <p:strip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9747" name="Group 3"/>
          <p:cNvGrpSpPr>
            <a:grpSpLocks/>
          </p:cNvGrpSpPr>
          <p:nvPr/>
        </p:nvGrpSpPr>
        <p:grpSpPr bwMode="auto">
          <a:xfrm>
            <a:off x="595314" y="1360876"/>
            <a:ext cx="8829675" cy="76200"/>
            <a:chOff x="486" y="672"/>
            <a:chExt cx="5562" cy="48"/>
          </a:xfrm>
        </p:grpSpPr>
        <p:sp>
          <p:nvSpPr>
            <p:cNvPr id="799748" name="Line 4"/>
            <p:cNvSpPr>
              <a:spLocks noChangeShapeType="1"/>
            </p:cNvSpPr>
            <p:nvPr/>
          </p:nvSpPr>
          <p:spPr bwMode="auto">
            <a:xfrm>
              <a:off x="486" y="672"/>
              <a:ext cx="5562" cy="0"/>
            </a:xfrm>
            <a:prstGeom prst="line">
              <a:avLst/>
            </a:prstGeom>
            <a:noFill/>
            <a:ln w="38100">
              <a:solidFill>
                <a:srgbClr val="6388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eaLnBrk="1" hangingPunct="1">
                <a:lnSpc>
                  <a:spcPct val="90000"/>
                </a:lnSpc>
              </a:pPr>
              <a:endParaRPr lang="en-GB" sz="3200" b="0">
                <a:solidFill>
                  <a:srgbClr val="FFFFFF"/>
                </a:solidFill>
                <a:latin typeface="Arial"/>
                <a:cs typeface="Arial"/>
              </a:endParaRPr>
            </a:p>
          </p:txBody>
        </p:sp>
        <p:sp>
          <p:nvSpPr>
            <p:cNvPr id="799749" name="Line 5"/>
            <p:cNvSpPr>
              <a:spLocks noChangeShapeType="1"/>
            </p:cNvSpPr>
            <p:nvPr/>
          </p:nvSpPr>
          <p:spPr bwMode="auto">
            <a:xfrm>
              <a:off x="486" y="720"/>
              <a:ext cx="5562" cy="0"/>
            </a:xfrm>
            <a:prstGeom prst="line">
              <a:avLst/>
            </a:prstGeom>
            <a:noFill/>
            <a:ln w="38100">
              <a:solidFill>
                <a:srgbClr val="FF8D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eaLnBrk="1" hangingPunct="1">
                <a:lnSpc>
                  <a:spcPct val="90000"/>
                </a:lnSpc>
              </a:pPr>
              <a:endParaRPr lang="en-GB" sz="3200" b="0">
                <a:solidFill>
                  <a:srgbClr val="FFFFFF"/>
                </a:solidFill>
                <a:latin typeface="Arial"/>
                <a:cs typeface="Arial"/>
              </a:endParaRPr>
            </a:p>
          </p:txBody>
        </p:sp>
      </p:grpSp>
      <p:sp>
        <p:nvSpPr>
          <p:cNvPr id="50" name="Rectangle 2"/>
          <p:cNvSpPr>
            <a:spLocks noChangeArrowheads="1"/>
          </p:cNvSpPr>
          <p:nvPr/>
        </p:nvSpPr>
        <p:spPr bwMode="auto">
          <a:xfrm>
            <a:off x="5975743" y="291200"/>
            <a:ext cx="4176464" cy="1219200"/>
          </a:xfrm>
          <a:prstGeom prst="rect">
            <a:avLst/>
          </a:prstGeom>
          <a:noFill/>
          <a:ln>
            <a:noFill/>
          </a:ln>
          <a:effectLst>
            <a:outerShdw dist="107763" dir="189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p>
            <a:pPr eaLnBrk="1" hangingPunct="1">
              <a:lnSpc>
                <a:spcPct val="90000"/>
              </a:lnSpc>
              <a:spcBef>
                <a:spcPct val="0"/>
              </a:spcBef>
            </a:pPr>
            <a:endParaRPr lang="es-ES" sz="3600" b="0" i="1" dirty="0">
              <a:solidFill>
                <a:srgbClr val="FFFFFF"/>
              </a:solidFill>
              <a:latin typeface="Arial"/>
              <a:cs typeface="Arial"/>
            </a:endParaRPr>
          </a:p>
        </p:txBody>
      </p:sp>
      <p:sp>
        <p:nvSpPr>
          <p:cNvPr id="10" name="Rectangle 2"/>
          <p:cNvSpPr txBox="1">
            <a:spLocks noChangeArrowheads="1"/>
          </p:cNvSpPr>
          <p:nvPr/>
        </p:nvSpPr>
        <p:spPr bwMode="auto">
          <a:xfrm>
            <a:off x="-431500" y="304800"/>
            <a:ext cx="9286875" cy="914400"/>
          </a:xfrm>
          <a:prstGeom prst="rect">
            <a:avLst/>
          </a:prstGeom>
          <a:noFill/>
          <a:ln w="9525">
            <a:noFill/>
            <a:miter lim="800000"/>
            <a:headEnd/>
            <a:tailEnd/>
          </a:ln>
          <a:effectLst>
            <a:outerShdw dist="35921" dir="2700000" algn="ctr" rotWithShape="0">
              <a:schemeClr val="bg2"/>
            </a:outerShdw>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90000"/>
              </a:lnSpc>
            </a:pPr>
            <a:r>
              <a:rPr lang="nl-NL" kern="0" dirty="0" smtClean="0">
                <a:solidFill>
                  <a:srgbClr val="FFF3BF"/>
                </a:solidFill>
              </a:rPr>
              <a:t>Persoonlijk Diagnose</a:t>
            </a:r>
            <a:endParaRPr lang="en-GB" sz="2400" kern="0" dirty="0">
              <a:solidFill>
                <a:srgbClr val="FFEC99"/>
              </a:solidFill>
            </a:endParaRPr>
          </a:p>
        </p:txBody>
      </p:sp>
      <p:sp>
        <p:nvSpPr>
          <p:cNvPr id="4" name="TextBox 3"/>
          <p:cNvSpPr txBox="1"/>
          <p:nvPr/>
        </p:nvSpPr>
        <p:spPr>
          <a:xfrm>
            <a:off x="536013" y="3153121"/>
            <a:ext cx="3578772" cy="1569660"/>
          </a:xfrm>
          <a:prstGeom prst="rect">
            <a:avLst/>
          </a:prstGeom>
          <a:noFill/>
        </p:spPr>
        <p:txBody>
          <a:bodyPr wrap="square" rtlCol="0">
            <a:spAutoFit/>
          </a:bodyPr>
          <a:lstStyle/>
          <a:p>
            <a:pPr eaLnBrk="1" hangingPunct="1"/>
            <a:r>
              <a:rPr lang="en-GB" sz="4800" b="0" dirty="0" err="1" smtClean="0">
                <a:solidFill>
                  <a:srgbClr val="FFFFFF"/>
                </a:solidFill>
                <a:latin typeface="Arial" pitchFamily="34" charset="0"/>
                <a:cs typeface="Arial" pitchFamily="34" charset="0"/>
              </a:rPr>
              <a:t>Psychisch</a:t>
            </a:r>
            <a:r>
              <a:rPr lang="en-GB" sz="4800" b="0" dirty="0" smtClean="0">
                <a:solidFill>
                  <a:srgbClr val="FFFFFF"/>
                </a:solidFill>
                <a:latin typeface="Arial" pitchFamily="34" charset="0"/>
                <a:cs typeface="Arial" pitchFamily="34" charset="0"/>
              </a:rPr>
              <a:t> </a:t>
            </a:r>
            <a:r>
              <a:rPr lang="en-GB" sz="4800" b="0" dirty="0" err="1" smtClean="0">
                <a:solidFill>
                  <a:srgbClr val="FFFFFF"/>
                </a:solidFill>
                <a:latin typeface="Arial" pitchFamily="34" charset="0"/>
                <a:cs typeface="Arial" pitchFamily="34" charset="0"/>
              </a:rPr>
              <a:t>syndroom</a:t>
            </a:r>
            <a:endParaRPr lang="en-GB" sz="4800" b="0" dirty="0">
              <a:solidFill>
                <a:srgbClr val="FFFFFF"/>
              </a:solidFill>
              <a:latin typeface="Arial" pitchFamily="34" charset="0"/>
              <a:cs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9687" y="200066"/>
            <a:ext cx="2254469" cy="2832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4272437" y="2380609"/>
            <a:ext cx="5675622" cy="3201861"/>
            <a:chOff x="4272437" y="2380609"/>
            <a:chExt cx="5675622" cy="3201861"/>
          </a:xfrm>
        </p:grpSpPr>
        <p:sp>
          <p:nvSpPr>
            <p:cNvPr id="6" name="TextBox 5"/>
            <p:cNvSpPr txBox="1"/>
            <p:nvPr/>
          </p:nvSpPr>
          <p:spPr>
            <a:xfrm>
              <a:off x="5691371" y="2380609"/>
              <a:ext cx="3484180" cy="584775"/>
            </a:xfrm>
            <a:prstGeom prst="rect">
              <a:avLst/>
            </a:prstGeom>
            <a:noFill/>
          </p:spPr>
          <p:txBody>
            <a:bodyPr wrap="square" rtlCol="0">
              <a:spAutoFit/>
            </a:bodyPr>
            <a:lstStyle/>
            <a:p>
              <a:pPr algn="l" eaLnBrk="1" hangingPunct="1"/>
              <a:r>
                <a:rPr lang="en-GB" sz="3200" b="0" dirty="0" err="1" smtClean="0">
                  <a:solidFill>
                    <a:srgbClr val="FFFFFF"/>
                  </a:solidFill>
                  <a:latin typeface="Arial" pitchFamily="34" charset="0"/>
                  <a:cs typeface="Arial" pitchFamily="34" charset="0"/>
                </a:rPr>
                <a:t>Verhaal</a:t>
              </a:r>
              <a:r>
                <a:rPr lang="en-GB" sz="3200" b="0" dirty="0" smtClean="0">
                  <a:solidFill>
                    <a:srgbClr val="FFFFFF"/>
                  </a:solidFill>
                  <a:latin typeface="Arial" pitchFamily="34" charset="0"/>
                  <a:cs typeface="Arial" pitchFamily="34" charset="0"/>
                </a:rPr>
                <a:t>?</a:t>
              </a:r>
              <a:endParaRPr lang="en-GB" sz="3200" b="0" dirty="0">
                <a:solidFill>
                  <a:srgbClr val="FFFFFF"/>
                </a:solidFill>
                <a:latin typeface="Arial" pitchFamily="34" charset="0"/>
                <a:cs typeface="Arial" pitchFamily="34" charset="0"/>
              </a:endParaRPr>
            </a:p>
          </p:txBody>
        </p:sp>
        <p:sp>
          <p:nvSpPr>
            <p:cNvPr id="16" name="TextBox 15"/>
            <p:cNvSpPr txBox="1"/>
            <p:nvPr/>
          </p:nvSpPr>
          <p:spPr>
            <a:xfrm>
              <a:off x="5691370" y="3088823"/>
              <a:ext cx="4256689" cy="1077218"/>
            </a:xfrm>
            <a:prstGeom prst="rect">
              <a:avLst/>
            </a:prstGeom>
            <a:noFill/>
          </p:spPr>
          <p:txBody>
            <a:bodyPr wrap="square" rtlCol="0">
              <a:spAutoFit/>
            </a:bodyPr>
            <a:lstStyle/>
            <a:p>
              <a:pPr algn="l" eaLnBrk="1" hangingPunct="1"/>
              <a:r>
                <a:rPr lang="en-GB" sz="3200" b="0" dirty="0" err="1" smtClean="0">
                  <a:solidFill>
                    <a:srgbClr val="FFFFFF"/>
                  </a:solidFill>
                  <a:latin typeface="Arial" pitchFamily="34" charset="0"/>
                  <a:cs typeface="Arial" pitchFamily="34" charset="0"/>
                </a:rPr>
                <a:t>Dimensies</a:t>
              </a:r>
              <a:r>
                <a:rPr lang="en-GB" sz="3200" b="0" dirty="0" smtClean="0">
                  <a:solidFill>
                    <a:srgbClr val="FFFFFF"/>
                  </a:solidFill>
                  <a:latin typeface="Arial" pitchFamily="34" charset="0"/>
                  <a:cs typeface="Arial" pitchFamily="34" charset="0"/>
                </a:rPr>
                <a:t> van </a:t>
              </a:r>
              <a:r>
                <a:rPr lang="en-GB" sz="3200" b="0" dirty="0" err="1" smtClean="0">
                  <a:solidFill>
                    <a:srgbClr val="FFFFFF"/>
                  </a:solidFill>
                  <a:latin typeface="Arial" pitchFamily="34" charset="0"/>
                  <a:cs typeface="Arial" pitchFamily="34" charset="0"/>
                </a:rPr>
                <a:t>kwetsbaarheid</a:t>
              </a:r>
              <a:r>
                <a:rPr lang="en-GB" sz="3200" b="0" dirty="0" smtClean="0">
                  <a:solidFill>
                    <a:srgbClr val="FFFFFF"/>
                  </a:solidFill>
                  <a:latin typeface="Arial" pitchFamily="34" charset="0"/>
                  <a:cs typeface="Arial" pitchFamily="34" charset="0"/>
                </a:rPr>
                <a:t>/</a:t>
              </a:r>
              <a:r>
                <a:rPr lang="en-GB" sz="3200" b="0" dirty="0" err="1" smtClean="0">
                  <a:solidFill>
                    <a:srgbClr val="FFFFFF"/>
                  </a:solidFill>
                  <a:latin typeface="Arial" pitchFamily="34" charset="0"/>
                  <a:cs typeface="Arial" pitchFamily="34" charset="0"/>
                </a:rPr>
                <a:t>kracht</a:t>
              </a:r>
              <a:r>
                <a:rPr lang="en-GB" sz="3200" b="0" dirty="0" smtClean="0">
                  <a:solidFill>
                    <a:srgbClr val="FFFFFF"/>
                  </a:solidFill>
                  <a:latin typeface="Arial" pitchFamily="34" charset="0"/>
                  <a:cs typeface="Arial" pitchFamily="34" charset="0"/>
                </a:rPr>
                <a:t>?</a:t>
              </a:r>
              <a:endParaRPr lang="en-GB" sz="3200" b="0" dirty="0">
                <a:solidFill>
                  <a:srgbClr val="FFFFFF"/>
                </a:solidFill>
                <a:latin typeface="Arial" pitchFamily="34" charset="0"/>
                <a:cs typeface="Arial" pitchFamily="34" charset="0"/>
              </a:endParaRPr>
            </a:p>
          </p:txBody>
        </p:sp>
        <p:sp>
          <p:nvSpPr>
            <p:cNvPr id="17" name="TextBox 16"/>
            <p:cNvSpPr txBox="1"/>
            <p:nvPr/>
          </p:nvSpPr>
          <p:spPr>
            <a:xfrm>
              <a:off x="5691371" y="4289480"/>
              <a:ext cx="3972910" cy="584775"/>
            </a:xfrm>
            <a:prstGeom prst="rect">
              <a:avLst/>
            </a:prstGeom>
            <a:noFill/>
          </p:spPr>
          <p:txBody>
            <a:bodyPr wrap="square" rtlCol="0">
              <a:spAutoFit/>
            </a:bodyPr>
            <a:lstStyle/>
            <a:p>
              <a:pPr algn="l" eaLnBrk="1" hangingPunct="1"/>
              <a:r>
                <a:rPr lang="en-GB" sz="3200" b="0" dirty="0" err="1" smtClean="0">
                  <a:solidFill>
                    <a:srgbClr val="FFFFFF"/>
                  </a:solidFill>
                  <a:latin typeface="Arial" pitchFamily="34" charset="0"/>
                  <a:cs typeface="Arial" pitchFamily="34" charset="0"/>
                </a:rPr>
                <a:t>Doelen</a:t>
              </a:r>
              <a:r>
                <a:rPr lang="en-GB" sz="3200" b="0" dirty="0" smtClean="0">
                  <a:solidFill>
                    <a:srgbClr val="FFFFFF"/>
                  </a:solidFill>
                  <a:latin typeface="Arial" pitchFamily="34" charset="0"/>
                  <a:cs typeface="Arial" pitchFamily="34" charset="0"/>
                </a:rPr>
                <a:t>?</a:t>
              </a:r>
              <a:endParaRPr lang="en-GB" sz="3200" b="0" dirty="0">
                <a:solidFill>
                  <a:srgbClr val="FFFFFF"/>
                </a:solidFill>
                <a:latin typeface="Arial" pitchFamily="34" charset="0"/>
                <a:cs typeface="Arial" pitchFamily="34" charset="0"/>
              </a:endParaRPr>
            </a:p>
          </p:txBody>
        </p:sp>
        <p:sp>
          <p:nvSpPr>
            <p:cNvPr id="18" name="TextBox 17"/>
            <p:cNvSpPr txBox="1"/>
            <p:nvPr/>
          </p:nvSpPr>
          <p:spPr>
            <a:xfrm>
              <a:off x="5691371" y="4997695"/>
              <a:ext cx="3972910" cy="584775"/>
            </a:xfrm>
            <a:prstGeom prst="rect">
              <a:avLst/>
            </a:prstGeom>
            <a:noFill/>
          </p:spPr>
          <p:txBody>
            <a:bodyPr wrap="square" rtlCol="0">
              <a:spAutoFit/>
            </a:bodyPr>
            <a:lstStyle/>
            <a:p>
              <a:pPr algn="l" eaLnBrk="1" hangingPunct="1"/>
              <a:r>
                <a:rPr lang="en-GB" sz="3200" b="0" dirty="0" err="1" smtClean="0">
                  <a:solidFill>
                    <a:srgbClr val="FFFFFF"/>
                  </a:solidFill>
                  <a:latin typeface="Arial" pitchFamily="34" charset="0"/>
                  <a:cs typeface="Arial" pitchFamily="34" charset="0"/>
                </a:rPr>
                <a:t>Zorgbehoeften</a:t>
              </a:r>
              <a:r>
                <a:rPr lang="en-GB" sz="3200" b="0" dirty="0" smtClean="0">
                  <a:solidFill>
                    <a:srgbClr val="FFFFFF"/>
                  </a:solidFill>
                  <a:latin typeface="Arial" pitchFamily="34" charset="0"/>
                  <a:cs typeface="Arial" pitchFamily="34" charset="0"/>
                </a:rPr>
                <a:t>?</a:t>
              </a:r>
              <a:endParaRPr lang="en-GB" sz="3200" b="0" dirty="0">
                <a:solidFill>
                  <a:srgbClr val="FFFFFF"/>
                </a:solidFill>
                <a:latin typeface="Arial" pitchFamily="34" charset="0"/>
                <a:cs typeface="Arial" pitchFamily="34" charset="0"/>
              </a:endParaRPr>
            </a:p>
          </p:txBody>
        </p:sp>
        <p:grpSp>
          <p:nvGrpSpPr>
            <p:cNvPr id="13" name="Group 12"/>
            <p:cNvGrpSpPr/>
            <p:nvPr/>
          </p:nvGrpSpPr>
          <p:grpSpPr>
            <a:xfrm>
              <a:off x="4272437" y="2743208"/>
              <a:ext cx="1087835" cy="2569779"/>
              <a:chOff x="4398565" y="2885095"/>
              <a:chExt cx="1087835" cy="2159870"/>
            </a:xfrm>
          </p:grpSpPr>
          <p:cxnSp>
            <p:nvCxnSpPr>
              <p:cNvPr id="9" name="Straight Arrow Connector 8"/>
              <p:cNvCxnSpPr/>
              <p:nvPr/>
            </p:nvCxnSpPr>
            <p:spPr bwMode="auto">
              <a:xfrm flipV="1">
                <a:off x="4398565" y="2885095"/>
                <a:ext cx="930166" cy="1087821"/>
              </a:xfrm>
              <a:prstGeom prst="straightConnector1">
                <a:avLst/>
              </a:prstGeom>
              <a:solidFill>
                <a:schemeClr val="accent1"/>
              </a:solidFill>
              <a:ln w="57150" cap="flat" cmpd="sng" algn="ctr">
                <a:solidFill>
                  <a:srgbClr val="00FF00"/>
                </a:solidFill>
                <a:prstDash val="solid"/>
                <a:round/>
                <a:headEnd type="none" w="med" len="med"/>
                <a:tailEnd type="stealth" w="lg" len="lg"/>
              </a:ln>
              <a:effectLst/>
            </p:spPr>
          </p:cxnSp>
          <p:cxnSp>
            <p:nvCxnSpPr>
              <p:cNvPr id="21" name="Straight Arrow Connector 20"/>
              <p:cNvCxnSpPr/>
              <p:nvPr/>
            </p:nvCxnSpPr>
            <p:spPr bwMode="auto">
              <a:xfrm>
                <a:off x="4398565" y="3957144"/>
                <a:ext cx="930166" cy="1087821"/>
              </a:xfrm>
              <a:prstGeom prst="straightConnector1">
                <a:avLst/>
              </a:prstGeom>
              <a:solidFill>
                <a:schemeClr val="accent1"/>
              </a:solidFill>
              <a:ln w="57150" cap="flat" cmpd="sng" algn="ctr">
                <a:solidFill>
                  <a:srgbClr val="00FF00"/>
                </a:solidFill>
                <a:prstDash val="solid"/>
                <a:round/>
                <a:headEnd type="none" w="med" len="med"/>
                <a:tailEnd type="stealth" w="lg" len="lg"/>
              </a:ln>
              <a:effectLst/>
            </p:spPr>
          </p:cxnSp>
          <p:cxnSp>
            <p:nvCxnSpPr>
              <p:cNvPr id="22" name="Straight Arrow Connector 21"/>
              <p:cNvCxnSpPr/>
              <p:nvPr/>
            </p:nvCxnSpPr>
            <p:spPr bwMode="auto">
              <a:xfrm flipV="1">
                <a:off x="4430110" y="3612818"/>
                <a:ext cx="1056290" cy="346842"/>
              </a:xfrm>
              <a:prstGeom prst="straightConnector1">
                <a:avLst/>
              </a:prstGeom>
              <a:solidFill>
                <a:schemeClr val="accent1"/>
              </a:solidFill>
              <a:ln w="57150" cap="flat" cmpd="sng" algn="ctr">
                <a:solidFill>
                  <a:srgbClr val="00FF00"/>
                </a:solidFill>
                <a:prstDash val="solid"/>
                <a:round/>
                <a:headEnd type="none" w="med" len="med"/>
                <a:tailEnd type="stealth" w="lg" len="lg"/>
              </a:ln>
              <a:effectLst/>
            </p:spPr>
          </p:cxnSp>
          <p:cxnSp>
            <p:nvCxnSpPr>
              <p:cNvPr id="25" name="Straight Arrow Connector 24"/>
              <p:cNvCxnSpPr/>
              <p:nvPr/>
            </p:nvCxnSpPr>
            <p:spPr bwMode="auto">
              <a:xfrm>
                <a:off x="4414330" y="3972906"/>
                <a:ext cx="1056290" cy="346842"/>
              </a:xfrm>
              <a:prstGeom prst="straightConnector1">
                <a:avLst/>
              </a:prstGeom>
              <a:solidFill>
                <a:schemeClr val="accent1"/>
              </a:solidFill>
              <a:ln w="57150" cap="flat" cmpd="sng" algn="ctr">
                <a:solidFill>
                  <a:srgbClr val="00FF00"/>
                </a:solidFill>
                <a:prstDash val="solid"/>
                <a:round/>
                <a:headEnd type="none" w="med" len="med"/>
                <a:tailEnd type="stealth" w="lg" len="lg"/>
              </a:ln>
              <a:effectLst/>
            </p:spPr>
          </p:cxnSp>
        </p:grpSp>
      </p:grpSp>
    </p:spTree>
    <p:extLst>
      <p:ext uri="{BB962C8B-B14F-4D97-AF65-F5344CB8AC3E}">
        <p14:creationId xmlns:p14="http://schemas.microsoft.com/office/powerpoint/2010/main" val="4160565312"/>
      </p:ext>
    </p:extLst>
  </p:cSld>
  <p:clrMapOvr>
    <a:masterClrMapping/>
  </p:clrMapOvr>
  <p:transition xmlns:p14="http://schemas.microsoft.com/office/powerpoint/2010/main">
    <p:strip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jef Czyzewski over rol GGZ.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223" y="336081"/>
            <a:ext cx="10029586" cy="5641642"/>
          </a:xfrm>
          <a:prstGeom prst="rect">
            <a:avLst/>
          </a:prstGeom>
        </p:spPr>
      </p:pic>
    </p:spTree>
    <p:extLst>
      <p:ext uri="{BB962C8B-B14F-4D97-AF65-F5344CB8AC3E}">
        <p14:creationId xmlns:p14="http://schemas.microsoft.com/office/powerpoint/2010/main" val="3106752577"/>
      </p:ext>
    </p:extLst>
  </p:cSld>
  <p:clrMapOvr>
    <a:masterClrMapping/>
  </p:clrMapOvr>
  <p:transition xmlns:p14="http://schemas.microsoft.com/office/powerpoint/2010/main">
    <p:strip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1282" name="Rectangle 2"/>
          <p:cNvSpPr>
            <a:spLocks noGrp="1" noChangeArrowheads="1"/>
          </p:cNvSpPr>
          <p:nvPr>
            <p:ph type="title"/>
          </p:nvPr>
        </p:nvSpPr>
        <p:spPr>
          <a:xfrm>
            <a:off x="650875" y="193675"/>
            <a:ext cx="9121775" cy="1219200"/>
          </a:xfrm>
          <a:effectLst>
            <a:outerShdw dist="107763" dir="18900000" algn="ctr" rotWithShape="0">
              <a:srgbClr val="292929"/>
            </a:outerShdw>
          </a:effectLst>
        </p:spPr>
        <p:txBody>
          <a:bodyPr/>
          <a:lstStyle/>
          <a:p>
            <a:pPr>
              <a:defRPr/>
            </a:pPr>
            <a:r>
              <a:rPr lang="en-US" sz="3600" b="1" dirty="0"/>
              <a:t>Which Treatment </a:t>
            </a:r>
            <a:r>
              <a:rPr lang="en-US" sz="3600" b="1" dirty="0" smtClean="0"/>
              <a:t>Most Cost-Effective?</a:t>
            </a:r>
            <a:endParaRPr lang="nl-NL" sz="3600" b="1" dirty="0"/>
          </a:p>
        </p:txBody>
      </p:sp>
      <p:grpSp>
        <p:nvGrpSpPr>
          <p:cNvPr id="206850" name="Group 3"/>
          <p:cNvGrpSpPr>
            <a:grpSpLocks/>
          </p:cNvGrpSpPr>
          <p:nvPr/>
        </p:nvGrpSpPr>
        <p:grpSpPr bwMode="auto">
          <a:xfrm>
            <a:off x="490538" y="2006600"/>
            <a:ext cx="9324975" cy="76200"/>
            <a:chOff x="486" y="672"/>
            <a:chExt cx="5562" cy="48"/>
          </a:xfrm>
        </p:grpSpPr>
        <p:sp>
          <p:nvSpPr>
            <p:cNvPr id="206855" name="Line 4"/>
            <p:cNvSpPr>
              <a:spLocks noChangeShapeType="1"/>
            </p:cNvSpPr>
            <p:nvPr/>
          </p:nvSpPr>
          <p:spPr bwMode="auto">
            <a:xfrm>
              <a:off x="486" y="672"/>
              <a:ext cx="5562" cy="0"/>
            </a:xfrm>
            <a:prstGeom prst="line">
              <a:avLst/>
            </a:prstGeom>
            <a:noFill/>
            <a:ln w="38100">
              <a:solidFill>
                <a:srgbClr val="6388FF"/>
              </a:solidFill>
              <a:round/>
              <a:headEnd/>
              <a:tailEnd/>
            </a:ln>
          </p:spPr>
          <p:txBody>
            <a:bodyPr wrap="none" lIns="92075" tIns="46038" rIns="92075" bIns="46038" anchor="ctr"/>
            <a:lstStyle/>
            <a:p>
              <a:pPr algn="l" eaLnBrk="1" hangingPunct="1">
                <a:spcBef>
                  <a:spcPct val="0"/>
                </a:spcBef>
              </a:pPr>
              <a:endParaRPr lang="nl-NL" sz="2000" b="0">
                <a:solidFill>
                  <a:srgbClr val="FFFFFF"/>
                </a:solidFill>
              </a:endParaRPr>
            </a:p>
          </p:txBody>
        </p:sp>
        <p:sp>
          <p:nvSpPr>
            <p:cNvPr id="206856" name="Line 5"/>
            <p:cNvSpPr>
              <a:spLocks noChangeShapeType="1"/>
            </p:cNvSpPr>
            <p:nvPr/>
          </p:nvSpPr>
          <p:spPr bwMode="auto">
            <a:xfrm>
              <a:off x="486" y="720"/>
              <a:ext cx="5562" cy="0"/>
            </a:xfrm>
            <a:prstGeom prst="line">
              <a:avLst/>
            </a:prstGeom>
            <a:noFill/>
            <a:ln w="38100">
              <a:solidFill>
                <a:srgbClr val="FF8DFF"/>
              </a:solidFill>
              <a:round/>
              <a:headEnd/>
              <a:tailEnd/>
            </a:ln>
          </p:spPr>
          <p:txBody>
            <a:bodyPr wrap="none" lIns="92075" tIns="46038" rIns="92075" bIns="46038" anchor="ctr"/>
            <a:lstStyle/>
            <a:p>
              <a:pPr algn="l" eaLnBrk="1" hangingPunct="1">
                <a:spcBef>
                  <a:spcPct val="0"/>
                </a:spcBef>
              </a:pPr>
              <a:endParaRPr lang="nl-NL" sz="2000" b="0">
                <a:solidFill>
                  <a:srgbClr val="FFFFFF"/>
                </a:solidFill>
              </a:endParaRPr>
            </a:p>
          </p:txBody>
        </p:sp>
      </p:grpSp>
      <p:grpSp>
        <p:nvGrpSpPr>
          <p:cNvPr id="206851" name="Group 6"/>
          <p:cNvGrpSpPr>
            <a:grpSpLocks/>
          </p:cNvGrpSpPr>
          <p:nvPr/>
        </p:nvGrpSpPr>
        <p:grpSpPr bwMode="auto">
          <a:xfrm>
            <a:off x="492125" y="6397625"/>
            <a:ext cx="9324975" cy="76200"/>
            <a:chOff x="486" y="672"/>
            <a:chExt cx="5562" cy="48"/>
          </a:xfrm>
        </p:grpSpPr>
        <p:sp>
          <p:nvSpPr>
            <p:cNvPr id="206853" name="Line 7"/>
            <p:cNvSpPr>
              <a:spLocks noChangeShapeType="1"/>
            </p:cNvSpPr>
            <p:nvPr/>
          </p:nvSpPr>
          <p:spPr bwMode="auto">
            <a:xfrm>
              <a:off x="486" y="672"/>
              <a:ext cx="5562" cy="0"/>
            </a:xfrm>
            <a:prstGeom prst="line">
              <a:avLst/>
            </a:prstGeom>
            <a:noFill/>
            <a:ln w="38100">
              <a:solidFill>
                <a:srgbClr val="6388FF"/>
              </a:solidFill>
              <a:round/>
              <a:headEnd/>
              <a:tailEnd/>
            </a:ln>
          </p:spPr>
          <p:txBody>
            <a:bodyPr wrap="none" lIns="92075" tIns="46038" rIns="92075" bIns="46038" anchor="ctr"/>
            <a:lstStyle/>
            <a:p>
              <a:pPr algn="l" eaLnBrk="1" hangingPunct="1">
                <a:spcBef>
                  <a:spcPct val="0"/>
                </a:spcBef>
              </a:pPr>
              <a:endParaRPr lang="nl-NL" sz="2000" b="0">
                <a:solidFill>
                  <a:srgbClr val="FFFFFF"/>
                </a:solidFill>
              </a:endParaRPr>
            </a:p>
          </p:txBody>
        </p:sp>
        <p:sp>
          <p:nvSpPr>
            <p:cNvPr id="206854" name="Line 8"/>
            <p:cNvSpPr>
              <a:spLocks noChangeShapeType="1"/>
            </p:cNvSpPr>
            <p:nvPr/>
          </p:nvSpPr>
          <p:spPr bwMode="auto">
            <a:xfrm>
              <a:off x="486" y="720"/>
              <a:ext cx="5562" cy="0"/>
            </a:xfrm>
            <a:prstGeom prst="line">
              <a:avLst/>
            </a:prstGeom>
            <a:noFill/>
            <a:ln w="38100">
              <a:solidFill>
                <a:srgbClr val="FF8DFF"/>
              </a:solidFill>
              <a:round/>
              <a:headEnd/>
              <a:tailEnd/>
            </a:ln>
          </p:spPr>
          <p:txBody>
            <a:bodyPr wrap="none" lIns="92075" tIns="46038" rIns="92075" bIns="46038" anchor="ctr"/>
            <a:lstStyle/>
            <a:p>
              <a:pPr algn="l" eaLnBrk="1" hangingPunct="1">
                <a:spcBef>
                  <a:spcPct val="0"/>
                </a:spcBef>
              </a:pPr>
              <a:endParaRPr lang="nl-NL" sz="2000" b="0">
                <a:solidFill>
                  <a:srgbClr val="FFFFFF"/>
                </a:solidFill>
              </a:endParaRPr>
            </a:p>
          </p:txBody>
        </p:sp>
      </p:grpSp>
      <p:pic>
        <p:nvPicPr>
          <p:cNvPr id="4961291" name="Picture 11" descr="ANd9GcQ4nX-IJRDPSknjkncqruAaWHHQ0ilgqUN8_4jIkbm5uocg927U"/>
          <p:cNvPicPr>
            <a:picLocks noChangeAspect="1" noChangeArrowheads="1"/>
          </p:cNvPicPr>
          <p:nvPr/>
        </p:nvPicPr>
        <p:blipFill>
          <a:blip r:embed="rId3"/>
          <a:srcRect/>
          <a:stretch>
            <a:fillRect/>
          </a:stretch>
        </p:blipFill>
        <p:spPr bwMode="auto">
          <a:xfrm>
            <a:off x="2976563" y="2225675"/>
            <a:ext cx="4016375" cy="3995738"/>
          </a:xfrm>
          <a:prstGeom prst="rect">
            <a:avLst/>
          </a:prstGeom>
          <a:noFill/>
          <a:ln w="9525">
            <a:noFill/>
            <a:miter lim="800000"/>
            <a:headEnd/>
            <a:tailEnd/>
          </a:ln>
        </p:spPr>
      </p:pic>
    </p:spTree>
    <p:extLst>
      <p:ext uri="{BB962C8B-B14F-4D97-AF65-F5344CB8AC3E}">
        <p14:creationId xmlns:p14="http://schemas.microsoft.com/office/powerpoint/2010/main" val="2266214236"/>
      </p:ext>
    </p:extLst>
  </p:cSld>
  <p:clrMapOvr>
    <a:masterClrMapping/>
  </p:clrMapOvr>
  <p:transition xmlns:p14="http://schemas.microsoft.com/office/powerpoint/2010/main">
    <p:strip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961291"/>
                                        </p:tgtEl>
                                        <p:attrNameLst>
                                          <p:attrName>style.visibility</p:attrName>
                                        </p:attrNameLst>
                                      </p:cBhvr>
                                      <p:to>
                                        <p:strVal val="visible"/>
                                      </p:to>
                                    </p:set>
                                    <p:animEffect transition="in" filter="box(in)">
                                      <p:cBhvr>
                                        <p:cTn id="7" dur="500"/>
                                        <p:tgtEl>
                                          <p:spTgt spid="4961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8178" name="Rectangle 2"/>
          <p:cNvSpPr>
            <a:spLocks noGrp="1" noChangeArrowheads="1"/>
          </p:cNvSpPr>
          <p:nvPr>
            <p:ph type="title" idx="4294967295"/>
          </p:nvPr>
        </p:nvSpPr>
        <p:spPr>
          <a:xfrm>
            <a:off x="253338" y="277196"/>
            <a:ext cx="9917114" cy="1219200"/>
          </a:xfrm>
          <a:effectLst>
            <a:outerShdw dist="35921" dir="2700000" algn="ctr" rotWithShape="0">
              <a:schemeClr val="bg2"/>
            </a:outerShdw>
          </a:effectLst>
        </p:spPr>
        <p:txBody>
          <a:bodyPr/>
          <a:lstStyle/>
          <a:p>
            <a:pPr>
              <a:lnSpc>
                <a:spcPct val="90000"/>
              </a:lnSpc>
              <a:defRPr/>
            </a:pPr>
            <a:r>
              <a:rPr lang="en-GB" sz="3400" b="1" dirty="0" smtClean="0">
                <a:solidFill>
                  <a:srgbClr val="FFEC99"/>
                </a:solidFill>
              </a:rPr>
              <a:t>Evidence-based practice: concept in crisis?</a:t>
            </a:r>
          </a:p>
        </p:txBody>
      </p:sp>
      <p:grpSp>
        <p:nvGrpSpPr>
          <p:cNvPr id="93187" name="Group 3"/>
          <p:cNvGrpSpPr>
            <a:grpSpLocks/>
          </p:cNvGrpSpPr>
          <p:nvPr/>
        </p:nvGrpSpPr>
        <p:grpSpPr bwMode="auto">
          <a:xfrm>
            <a:off x="346075" y="1590846"/>
            <a:ext cx="9525000" cy="76200"/>
            <a:chOff x="486" y="672"/>
            <a:chExt cx="5562" cy="48"/>
          </a:xfrm>
        </p:grpSpPr>
        <p:sp>
          <p:nvSpPr>
            <p:cNvPr id="93190" name="Line 4"/>
            <p:cNvSpPr>
              <a:spLocks noChangeShapeType="1"/>
            </p:cNvSpPr>
            <p:nvPr/>
          </p:nvSpPr>
          <p:spPr bwMode="auto">
            <a:xfrm>
              <a:off x="486" y="672"/>
              <a:ext cx="5562" cy="0"/>
            </a:xfrm>
            <a:prstGeom prst="line">
              <a:avLst/>
            </a:prstGeom>
            <a:noFill/>
            <a:ln w="38100">
              <a:solidFill>
                <a:srgbClr val="6388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nl-NL" sz="2000" b="0" smtClean="0">
                <a:solidFill>
                  <a:srgbClr val="FFFFFF"/>
                </a:solidFill>
                <a:cs typeface="Arial" pitchFamily="34" charset="0"/>
              </a:endParaRPr>
            </a:p>
          </p:txBody>
        </p:sp>
        <p:sp>
          <p:nvSpPr>
            <p:cNvPr id="93191" name="Line 5"/>
            <p:cNvSpPr>
              <a:spLocks noChangeShapeType="1"/>
            </p:cNvSpPr>
            <p:nvPr/>
          </p:nvSpPr>
          <p:spPr bwMode="auto">
            <a:xfrm>
              <a:off x="486" y="720"/>
              <a:ext cx="5562" cy="0"/>
            </a:xfrm>
            <a:prstGeom prst="line">
              <a:avLst/>
            </a:prstGeom>
            <a:noFill/>
            <a:ln w="38100">
              <a:solidFill>
                <a:srgbClr val="FF8D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nl-NL" sz="2000" b="0" smtClean="0">
                <a:solidFill>
                  <a:srgbClr val="FFFFFF"/>
                </a:solidFill>
                <a:cs typeface="Arial" pitchFamily="34" charset="0"/>
              </a:endParaRPr>
            </a:p>
          </p:txBody>
        </p:sp>
      </p:grpSp>
      <p:sp>
        <p:nvSpPr>
          <p:cNvPr id="93189" name="Text Box 7"/>
          <p:cNvSpPr txBox="1">
            <a:spLocks noChangeArrowheads="1"/>
          </p:cNvSpPr>
          <p:nvPr/>
        </p:nvSpPr>
        <p:spPr bwMode="auto">
          <a:xfrm>
            <a:off x="6861179" y="2273306"/>
            <a:ext cx="2524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50000"/>
              </a:spcBef>
              <a:spcAft>
                <a:spcPct val="0"/>
              </a:spcAft>
              <a:defRPr sz="2000">
                <a:solidFill>
                  <a:schemeClr val="tx1"/>
                </a:solidFill>
                <a:latin typeface="Arial" charset="0"/>
              </a:defRPr>
            </a:lvl6pPr>
            <a:lvl7pPr marL="2971800" indent="-228600" algn="ctr" eaLnBrk="0" fontAlgn="base" hangingPunct="0">
              <a:spcBef>
                <a:spcPct val="50000"/>
              </a:spcBef>
              <a:spcAft>
                <a:spcPct val="0"/>
              </a:spcAft>
              <a:defRPr sz="2000">
                <a:solidFill>
                  <a:schemeClr val="tx1"/>
                </a:solidFill>
                <a:latin typeface="Arial" charset="0"/>
              </a:defRPr>
            </a:lvl7pPr>
            <a:lvl8pPr marL="3429000" indent="-228600" algn="ctr" eaLnBrk="0" fontAlgn="base" hangingPunct="0">
              <a:spcBef>
                <a:spcPct val="50000"/>
              </a:spcBef>
              <a:spcAft>
                <a:spcPct val="0"/>
              </a:spcAft>
              <a:defRPr sz="2000">
                <a:solidFill>
                  <a:schemeClr val="tx1"/>
                </a:solidFill>
                <a:latin typeface="Arial" charset="0"/>
              </a:defRPr>
            </a:lvl8pPr>
            <a:lvl9pPr marL="3886200" indent="-228600" algn="ctr" eaLnBrk="0" fontAlgn="base" hangingPunct="0">
              <a:spcBef>
                <a:spcPct val="50000"/>
              </a:spcBef>
              <a:spcAft>
                <a:spcPct val="0"/>
              </a:spcAft>
              <a:defRPr sz="2000">
                <a:solidFill>
                  <a:schemeClr val="tx1"/>
                </a:solidFill>
                <a:latin typeface="Arial" charset="0"/>
              </a:defRPr>
            </a:lvl9pPr>
          </a:lstStyle>
          <a:p>
            <a:r>
              <a:rPr lang="nl-NL" altLang="nl-NL" b="0" smtClean="0">
                <a:solidFill>
                  <a:srgbClr val="000000"/>
                </a:solidFill>
                <a:cs typeface="Arial" pitchFamily="34" charset="0"/>
              </a:rPr>
              <a:t>JAMA, 2010</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077" y="1831649"/>
            <a:ext cx="8878997" cy="4746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0923902"/>
      </p:ext>
    </p:extLst>
  </p:cSld>
  <p:clrMapOvr>
    <a:masterClrMapping/>
  </p:clrMapOvr>
  <p:transition xmlns:p14="http://schemas.microsoft.com/office/powerpoint/2010/main">
    <p:strips/>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02" name="Rectangle 2"/>
          <p:cNvSpPr>
            <a:spLocks noGrp="1" noChangeArrowheads="1"/>
          </p:cNvSpPr>
          <p:nvPr>
            <p:ph type="title" idx="4294967295"/>
          </p:nvPr>
        </p:nvSpPr>
        <p:spPr>
          <a:xfrm>
            <a:off x="530225" y="304800"/>
            <a:ext cx="9286875" cy="914400"/>
          </a:xfrm>
          <a:effectLst>
            <a:outerShdw dist="35921" dir="2700000" algn="ctr" rotWithShape="0">
              <a:schemeClr val="bg2"/>
            </a:outerShdw>
          </a:effectLst>
        </p:spPr>
        <p:txBody>
          <a:bodyPr/>
          <a:lstStyle/>
          <a:p>
            <a:pPr>
              <a:lnSpc>
                <a:spcPct val="90000"/>
              </a:lnSpc>
            </a:pPr>
            <a:r>
              <a:rPr lang="nl-NL" sz="3600" b="1" dirty="0" smtClean="0">
                <a:solidFill>
                  <a:srgbClr val="FFF3BF"/>
                </a:solidFill>
              </a:rPr>
              <a:t>Hoeveel wetmatigheid onder de GGZ?</a:t>
            </a:r>
            <a:endParaRPr lang="en-GB" sz="1800" b="1" dirty="0">
              <a:solidFill>
                <a:srgbClr val="FFEC99"/>
              </a:solidFill>
            </a:endParaRPr>
          </a:p>
        </p:txBody>
      </p:sp>
      <p:grpSp>
        <p:nvGrpSpPr>
          <p:cNvPr id="668679" name="Group 3"/>
          <p:cNvGrpSpPr>
            <a:grpSpLocks/>
          </p:cNvGrpSpPr>
          <p:nvPr/>
        </p:nvGrpSpPr>
        <p:grpSpPr bwMode="auto">
          <a:xfrm>
            <a:off x="774700" y="1533036"/>
            <a:ext cx="8829675" cy="76200"/>
            <a:chOff x="486" y="672"/>
            <a:chExt cx="5562" cy="48"/>
          </a:xfrm>
        </p:grpSpPr>
        <p:sp>
          <p:nvSpPr>
            <p:cNvPr id="1792004" name="Line 4"/>
            <p:cNvSpPr>
              <a:spLocks noChangeShapeType="1"/>
            </p:cNvSpPr>
            <p:nvPr/>
          </p:nvSpPr>
          <p:spPr bwMode="auto">
            <a:xfrm>
              <a:off x="486" y="672"/>
              <a:ext cx="5562" cy="0"/>
            </a:xfrm>
            <a:prstGeom prst="line">
              <a:avLst/>
            </a:prstGeom>
            <a:noFill/>
            <a:ln w="38100">
              <a:solidFill>
                <a:srgbClr val="6388FF"/>
              </a:solidFill>
              <a:round/>
              <a:headEnd/>
              <a:tailEnd/>
            </a:ln>
            <a:effectLst/>
          </p:spPr>
          <p:txBody>
            <a:bodyPr wrap="none" lIns="92075" tIns="46038" rIns="92075" bIns="46038" anchor="ctr"/>
            <a:lstStyle/>
            <a:p>
              <a:pPr eaLnBrk="1" hangingPunct="1">
                <a:defRPr/>
              </a:pPr>
              <a:endParaRPr lang="nl-NL">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1792005" name="Line 5"/>
            <p:cNvSpPr>
              <a:spLocks noChangeShapeType="1"/>
            </p:cNvSpPr>
            <p:nvPr/>
          </p:nvSpPr>
          <p:spPr bwMode="auto">
            <a:xfrm>
              <a:off x="486" y="720"/>
              <a:ext cx="5562" cy="0"/>
            </a:xfrm>
            <a:prstGeom prst="line">
              <a:avLst/>
            </a:prstGeom>
            <a:noFill/>
            <a:ln w="38100">
              <a:solidFill>
                <a:srgbClr val="FF8DFF"/>
              </a:solidFill>
              <a:round/>
              <a:headEnd/>
              <a:tailEnd/>
            </a:ln>
            <a:effectLst/>
          </p:spPr>
          <p:txBody>
            <a:bodyPr wrap="none" lIns="92075" tIns="46038" rIns="92075" bIns="46038" anchor="ctr"/>
            <a:lstStyle/>
            <a:p>
              <a:pPr eaLnBrk="1" hangingPunct="1">
                <a:defRPr/>
              </a:pPr>
              <a:endParaRPr lang="nl-NL">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2" name="AutoShape 2" descr="Afbeeldingsresultaat voor one size does not fit al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rgbClr val="FFFFFF"/>
              </a:solidFill>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128" y="2545311"/>
            <a:ext cx="7893708" cy="3247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49425" y="2283701"/>
            <a:ext cx="2531006" cy="523220"/>
          </a:xfrm>
          <a:prstGeom prst="rect">
            <a:avLst/>
          </a:prstGeom>
          <a:solidFill>
            <a:schemeClr val="tx1">
              <a:lumMod val="75000"/>
            </a:schemeClr>
          </a:solidFill>
        </p:spPr>
        <p:txBody>
          <a:bodyPr wrap="square" rtlCol="0">
            <a:spAutoFit/>
          </a:bodyPr>
          <a:lstStyle/>
          <a:p>
            <a:r>
              <a:rPr lang="nl-NL" dirty="0" smtClean="0">
                <a:solidFill>
                  <a:schemeClr val="bg2"/>
                </a:solidFill>
              </a:rPr>
              <a:t>Diagnose</a:t>
            </a:r>
            <a:endParaRPr lang="nl-NL" dirty="0">
              <a:solidFill>
                <a:schemeClr val="bg2"/>
              </a:solidFill>
            </a:endParaRPr>
          </a:p>
        </p:txBody>
      </p:sp>
      <p:sp>
        <p:nvSpPr>
          <p:cNvPr id="9" name="TextBox 8"/>
          <p:cNvSpPr txBox="1"/>
          <p:nvPr/>
        </p:nvSpPr>
        <p:spPr>
          <a:xfrm>
            <a:off x="3911998" y="2292826"/>
            <a:ext cx="2531006" cy="523220"/>
          </a:xfrm>
          <a:prstGeom prst="rect">
            <a:avLst/>
          </a:prstGeom>
          <a:solidFill>
            <a:schemeClr val="tx1">
              <a:lumMod val="75000"/>
            </a:schemeClr>
          </a:solidFill>
        </p:spPr>
        <p:txBody>
          <a:bodyPr wrap="square" rtlCol="0">
            <a:spAutoFit/>
          </a:bodyPr>
          <a:lstStyle/>
          <a:p>
            <a:r>
              <a:rPr lang="nl-NL" dirty="0" smtClean="0">
                <a:solidFill>
                  <a:schemeClr val="bg2"/>
                </a:solidFill>
              </a:rPr>
              <a:t>Behandeling</a:t>
            </a:r>
            <a:endParaRPr lang="nl-NL" dirty="0">
              <a:solidFill>
                <a:schemeClr val="bg2"/>
              </a:solidFill>
            </a:endParaRPr>
          </a:p>
        </p:txBody>
      </p:sp>
      <p:sp>
        <p:nvSpPr>
          <p:cNvPr id="10" name="TextBox 9"/>
          <p:cNvSpPr txBox="1"/>
          <p:nvPr/>
        </p:nvSpPr>
        <p:spPr>
          <a:xfrm>
            <a:off x="6574570" y="2297346"/>
            <a:ext cx="2531006" cy="523220"/>
          </a:xfrm>
          <a:prstGeom prst="rect">
            <a:avLst/>
          </a:prstGeom>
          <a:solidFill>
            <a:schemeClr val="tx1">
              <a:lumMod val="75000"/>
            </a:schemeClr>
          </a:solidFill>
        </p:spPr>
        <p:txBody>
          <a:bodyPr wrap="square" rtlCol="0">
            <a:spAutoFit/>
          </a:bodyPr>
          <a:lstStyle/>
          <a:p>
            <a:r>
              <a:rPr lang="nl-NL" dirty="0" smtClean="0">
                <a:solidFill>
                  <a:schemeClr val="bg2"/>
                </a:solidFill>
              </a:rPr>
              <a:t>Prognose</a:t>
            </a:r>
            <a:endParaRPr lang="nl-NL" dirty="0">
              <a:solidFill>
                <a:schemeClr val="bg2"/>
              </a:solidFill>
            </a:endParaRPr>
          </a:p>
        </p:txBody>
      </p:sp>
    </p:spTree>
    <p:extLst>
      <p:ext uri="{BB962C8B-B14F-4D97-AF65-F5344CB8AC3E}">
        <p14:creationId xmlns:p14="http://schemas.microsoft.com/office/powerpoint/2010/main" val="2284475827"/>
      </p:ext>
    </p:extLst>
  </p:cSld>
  <p:clrMapOvr>
    <a:masterClrMapping/>
  </p:clrMapOvr>
  <p:transition xmlns:p14="http://schemas.microsoft.com/office/powerpoint/2010/main">
    <p:strip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500"/>
                                        <p:tgtEl>
                                          <p:spTgt spid="9"/>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4308" name="Rectangle 52"/>
          <p:cNvSpPr>
            <a:spLocks noGrp="1" noChangeArrowheads="1"/>
          </p:cNvSpPr>
          <p:nvPr>
            <p:ph type="title"/>
          </p:nvPr>
        </p:nvSpPr>
        <p:spPr>
          <a:xfrm>
            <a:off x="530225" y="304800"/>
            <a:ext cx="9286875" cy="914400"/>
          </a:xfrm>
          <a:effectLst>
            <a:outerShdw dist="35921" dir="2700000" algn="ctr" rotWithShape="0">
              <a:schemeClr val="bg2"/>
            </a:outerShdw>
          </a:effectLst>
        </p:spPr>
        <p:txBody>
          <a:bodyPr/>
          <a:lstStyle/>
          <a:p>
            <a:pPr>
              <a:lnSpc>
                <a:spcPct val="90000"/>
              </a:lnSpc>
            </a:pPr>
            <a:r>
              <a:rPr lang="nl-NL" sz="2800" b="1" dirty="0" smtClean="0">
                <a:solidFill>
                  <a:srgbClr val="FFF3BF"/>
                </a:solidFill>
              </a:rPr>
              <a:t>Wat voor soort wetmatigheden onder de GGZ?</a:t>
            </a:r>
            <a:endParaRPr lang="en-GB" sz="1400" b="1" dirty="0" smtClean="0">
              <a:solidFill>
                <a:srgbClr val="FFEC99"/>
              </a:solidFill>
            </a:endParaRPr>
          </a:p>
        </p:txBody>
      </p:sp>
      <p:grpSp>
        <p:nvGrpSpPr>
          <p:cNvPr id="75779" name="Group 53"/>
          <p:cNvGrpSpPr>
            <a:grpSpLocks/>
          </p:cNvGrpSpPr>
          <p:nvPr/>
        </p:nvGrpSpPr>
        <p:grpSpPr bwMode="auto">
          <a:xfrm>
            <a:off x="774700" y="1346200"/>
            <a:ext cx="8829675" cy="76200"/>
            <a:chOff x="486" y="672"/>
            <a:chExt cx="5562" cy="48"/>
          </a:xfrm>
        </p:grpSpPr>
        <p:sp>
          <p:nvSpPr>
            <p:cNvPr id="1504310" name="Line 54"/>
            <p:cNvSpPr>
              <a:spLocks noChangeShapeType="1"/>
            </p:cNvSpPr>
            <p:nvPr/>
          </p:nvSpPr>
          <p:spPr bwMode="auto">
            <a:xfrm>
              <a:off x="486" y="672"/>
              <a:ext cx="5562" cy="0"/>
            </a:xfrm>
            <a:prstGeom prst="line">
              <a:avLst/>
            </a:prstGeom>
            <a:noFill/>
            <a:ln w="38100">
              <a:solidFill>
                <a:srgbClr val="6388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eaLnBrk="0" hangingPunct="0">
                <a:defRPr/>
              </a:pPr>
              <a:endParaRPr lang="en-US" sz="3200" b="1">
                <a:solidFill>
                  <a:srgbClr val="FFFFFF"/>
                </a:solidFill>
                <a:effectLst>
                  <a:outerShdw blurRad="38100" dist="38100" dir="2700000" algn="tl">
                    <a:srgbClr val="000000">
                      <a:alpha val="43137"/>
                    </a:srgbClr>
                  </a:outerShdw>
                </a:effectLst>
                <a:latin typeface="Arial Unicode MS" pitchFamily="34" charset="-128"/>
              </a:endParaRPr>
            </a:p>
          </p:txBody>
        </p:sp>
        <p:sp>
          <p:nvSpPr>
            <p:cNvPr id="1504311" name="Line 55"/>
            <p:cNvSpPr>
              <a:spLocks noChangeShapeType="1"/>
            </p:cNvSpPr>
            <p:nvPr/>
          </p:nvSpPr>
          <p:spPr bwMode="auto">
            <a:xfrm>
              <a:off x="486" y="720"/>
              <a:ext cx="5562" cy="0"/>
            </a:xfrm>
            <a:prstGeom prst="line">
              <a:avLst/>
            </a:prstGeom>
            <a:noFill/>
            <a:ln w="38100">
              <a:solidFill>
                <a:srgbClr val="FF8D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eaLnBrk="0" hangingPunct="0">
                <a:defRPr/>
              </a:pPr>
              <a:endParaRPr lang="en-US" sz="3200" b="1">
                <a:solidFill>
                  <a:srgbClr val="FFFFFF"/>
                </a:solidFill>
                <a:effectLst>
                  <a:outerShdw blurRad="38100" dist="38100" dir="2700000" algn="tl">
                    <a:srgbClr val="000000">
                      <a:alpha val="43137"/>
                    </a:srgbClr>
                  </a:outerShdw>
                </a:effectLst>
                <a:latin typeface="Arial Unicode MS" pitchFamily="34" charset="-128"/>
              </a:endParaRPr>
            </a:p>
          </p:txBody>
        </p:sp>
      </p:grpSp>
      <p:sp>
        <p:nvSpPr>
          <p:cNvPr id="1504314" name="Text Box 58"/>
          <p:cNvSpPr txBox="1">
            <a:spLocks noChangeArrowheads="1"/>
          </p:cNvSpPr>
          <p:nvPr/>
        </p:nvSpPr>
        <p:spPr bwMode="auto">
          <a:xfrm>
            <a:off x="963135" y="1973902"/>
            <a:ext cx="54229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defRPr/>
            </a:pPr>
            <a:r>
              <a:rPr lang="en-GB" sz="3200" b="1" dirty="0" smtClean="0">
                <a:solidFill>
                  <a:srgbClr val="FFFFFF"/>
                </a:solidFill>
                <a:effectLst>
                  <a:outerShdw blurRad="38100" dist="38100" dir="2700000" algn="tl">
                    <a:srgbClr val="000000"/>
                  </a:outerShdw>
                </a:effectLst>
                <a:latin typeface="Arial Unicode MS" pitchFamily="34" charset="-128"/>
              </a:rPr>
              <a:t>LR for a positive test result</a:t>
            </a:r>
            <a:endParaRPr lang="en-GB" sz="3200" b="1" dirty="0">
              <a:solidFill>
                <a:srgbClr val="FFFFFF"/>
              </a:solidFill>
              <a:effectLst>
                <a:outerShdw blurRad="38100" dist="38100" dir="2700000" algn="tl">
                  <a:srgbClr val="000000"/>
                </a:outerShdw>
              </a:effectLst>
              <a:latin typeface="Arial Unicode MS" pitchFamily="34" charset="-128"/>
            </a:endParaRPr>
          </a:p>
        </p:txBody>
      </p:sp>
      <p:grpSp>
        <p:nvGrpSpPr>
          <p:cNvPr id="4" name="Group 3"/>
          <p:cNvGrpSpPr/>
          <p:nvPr/>
        </p:nvGrpSpPr>
        <p:grpSpPr>
          <a:xfrm>
            <a:off x="2131753" y="3318357"/>
            <a:ext cx="6752933" cy="2401888"/>
            <a:chOff x="1790553" y="3045397"/>
            <a:chExt cx="6752933" cy="2401888"/>
          </a:xfrm>
        </p:grpSpPr>
        <p:grpSp>
          <p:nvGrpSpPr>
            <p:cNvPr id="1504367" name="Group 111"/>
            <p:cNvGrpSpPr>
              <a:grpSpLocks/>
            </p:cNvGrpSpPr>
            <p:nvPr/>
          </p:nvGrpSpPr>
          <p:grpSpPr bwMode="auto">
            <a:xfrm>
              <a:off x="2246873" y="3045397"/>
              <a:ext cx="3475037" cy="2400300"/>
              <a:chOff x="3334" y="1710"/>
              <a:chExt cx="2189" cy="1512"/>
            </a:xfrm>
          </p:grpSpPr>
          <p:sp>
            <p:nvSpPr>
              <p:cNvPr id="1504368" name="Rectangle 112"/>
              <p:cNvSpPr>
                <a:spLocks noChangeArrowheads="1"/>
              </p:cNvSpPr>
              <p:nvPr/>
            </p:nvSpPr>
            <p:spPr bwMode="auto">
              <a:xfrm>
                <a:off x="3334" y="3215"/>
                <a:ext cx="44" cy="7"/>
              </a:xfrm>
              <a:prstGeom prst="rect">
                <a:avLst/>
              </a:prstGeom>
              <a:solidFill>
                <a:srgbClr val="00FF00">
                  <a:alpha val="50000"/>
                </a:srgbClr>
              </a:solidFill>
              <a:ln w="1588">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69" name="Rectangle 113"/>
              <p:cNvSpPr>
                <a:spLocks noChangeArrowheads="1"/>
              </p:cNvSpPr>
              <p:nvPr/>
            </p:nvSpPr>
            <p:spPr bwMode="auto">
              <a:xfrm>
                <a:off x="3341" y="3159"/>
                <a:ext cx="43" cy="63"/>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70" name="Rectangle 114"/>
              <p:cNvSpPr>
                <a:spLocks noChangeArrowheads="1"/>
              </p:cNvSpPr>
              <p:nvPr/>
            </p:nvSpPr>
            <p:spPr bwMode="auto">
              <a:xfrm>
                <a:off x="3384" y="3130"/>
                <a:ext cx="46" cy="92"/>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71" name="Rectangle 115"/>
              <p:cNvSpPr>
                <a:spLocks noChangeArrowheads="1"/>
              </p:cNvSpPr>
              <p:nvPr/>
            </p:nvSpPr>
            <p:spPr bwMode="auto">
              <a:xfrm>
                <a:off x="3430" y="3159"/>
                <a:ext cx="44" cy="63"/>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72" name="Rectangle 116"/>
              <p:cNvSpPr>
                <a:spLocks noChangeArrowheads="1"/>
              </p:cNvSpPr>
              <p:nvPr/>
            </p:nvSpPr>
            <p:spPr bwMode="auto">
              <a:xfrm>
                <a:off x="3474" y="3111"/>
                <a:ext cx="44" cy="111"/>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73" name="Rectangle 117"/>
              <p:cNvSpPr>
                <a:spLocks noChangeArrowheads="1"/>
              </p:cNvSpPr>
              <p:nvPr/>
            </p:nvSpPr>
            <p:spPr bwMode="auto">
              <a:xfrm>
                <a:off x="3518" y="3055"/>
                <a:ext cx="45" cy="167"/>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74" name="Rectangle 118"/>
              <p:cNvSpPr>
                <a:spLocks noChangeArrowheads="1"/>
              </p:cNvSpPr>
              <p:nvPr/>
            </p:nvSpPr>
            <p:spPr bwMode="auto">
              <a:xfrm>
                <a:off x="3563" y="2976"/>
                <a:ext cx="44" cy="246"/>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75" name="Rectangle 119"/>
              <p:cNvSpPr>
                <a:spLocks noChangeArrowheads="1"/>
              </p:cNvSpPr>
              <p:nvPr/>
            </p:nvSpPr>
            <p:spPr bwMode="auto">
              <a:xfrm>
                <a:off x="3607" y="2942"/>
                <a:ext cx="46" cy="280"/>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76" name="Rectangle 120"/>
              <p:cNvSpPr>
                <a:spLocks noChangeArrowheads="1"/>
              </p:cNvSpPr>
              <p:nvPr/>
            </p:nvSpPr>
            <p:spPr bwMode="auto">
              <a:xfrm>
                <a:off x="3653" y="2766"/>
                <a:ext cx="43" cy="456"/>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77" name="Rectangle 121"/>
              <p:cNvSpPr>
                <a:spLocks noChangeArrowheads="1"/>
              </p:cNvSpPr>
              <p:nvPr/>
            </p:nvSpPr>
            <p:spPr bwMode="auto">
              <a:xfrm>
                <a:off x="3696" y="2788"/>
                <a:ext cx="46" cy="434"/>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78" name="Rectangle 122"/>
              <p:cNvSpPr>
                <a:spLocks noChangeArrowheads="1"/>
              </p:cNvSpPr>
              <p:nvPr/>
            </p:nvSpPr>
            <p:spPr bwMode="auto">
              <a:xfrm>
                <a:off x="3742" y="2795"/>
                <a:ext cx="44" cy="427"/>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79" name="Rectangle 123"/>
              <p:cNvSpPr>
                <a:spLocks noChangeArrowheads="1"/>
              </p:cNvSpPr>
              <p:nvPr/>
            </p:nvSpPr>
            <p:spPr bwMode="auto">
              <a:xfrm>
                <a:off x="3786" y="2766"/>
                <a:ext cx="45" cy="456"/>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80" name="Rectangle 124"/>
              <p:cNvSpPr>
                <a:spLocks noChangeArrowheads="1"/>
              </p:cNvSpPr>
              <p:nvPr/>
            </p:nvSpPr>
            <p:spPr bwMode="auto">
              <a:xfrm>
                <a:off x="3831" y="2542"/>
                <a:ext cx="44" cy="680"/>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81" name="Rectangle 125"/>
              <p:cNvSpPr>
                <a:spLocks noChangeArrowheads="1"/>
              </p:cNvSpPr>
              <p:nvPr/>
            </p:nvSpPr>
            <p:spPr bwMode="auto">
              <a:xfrm>
                <a:off x="3875" y="2422"/>
                <a:ext cx="44" cy="800"/>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82" name="Rectangle 126"/>
              <p:cNvSpPr>
                <a:spLocks noChangeArrowheads="1"/>
              </p:cNvSpPr>
              <p:nvPr/>
            </p:nvSpPr>
            <p:spPr bwMode="auto">
              <a:xfrm>
                <a:off x="3919" y="2248"/>
                <a:ext cx="45" cy="974"/>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83" name="Rectangle 127"/>
              <p:cNvSpPr>
                <a:spLocks noChangeArrowheads="1"/>
              </p:cNvSpPr>
              <p:nvPr/>
            </p:nvSpPr>
            <p:spPr bwMode="auto">
              <a:xfrm>
                <a:off x="3964" y="2255"/>
                <a:ext cx="44" cy="967"/>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84" name="Rectangle 128"/>
              <p:cNvSpPr>
                <a:spLocks noChangeArrowheads="1"/>
              </p:cNvSpPr>
              <p:nvPr/>
            </p:nvSpPr>
            <p:spPr bwMode="auto">
              <a:xfrm>
                <a:off x="4008" y="2081"/>
                <a:ext cx="46" cy="1141"/>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85" name="Rectangle 129"/>
              <p:cNvSpPr>
                <a:spLocks noChangeArrowheads="1"/>
              </p:cNvSpPr>
              <p:nvPr/>
            </p:nvSpPr>
            <p:spPr bwMode="auto">
              <a:xfrm>
                <a:off x="4054" y="1884"/>
                <a:ext cx="43" cy="1338"/>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86" name="Rectangle 130"/>
              <p:cNvSpPr>
                <a:spLocks noChangeArrowheads="1"/>
              </p:cNvSpPr>
              <p:nvPr/>
            </p:nvSpPr>
            <p:spPr bwMode="auto">
              <a:xfrm>
                <a:off x="4097" y="2129"/>
                <a:ext cx="46" cy="1093"/>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87" name="Rectangle 131"/>
              <p:cNvSpPr>
                <a:spLocks noChangeArrowheads="1"/>
              </p:cNvSpPr>
              <p:nvPr/>
            </p:nvSpPr>
            <p:spPr bwMode="auto">
              <a:xfrm>
                <a:off x="4143" y="1877"/>
                <a:ext cx="44" cy="1345"/>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88" name="Rectangle 132"/>
              <p:cNvSpPr>
                <a:spLocks noChangeArrowheads="1"/>
              </p:cNvSpPr>
              <p:nvPr/>
            </p:nvSpPr>
            <p:spPr bwMode="auto">
              <a:xfrm>
                <a:off x="4187" y="1744"/>
                <a:ext cx="45" cy="1478"/>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89" name="Rectangle 133"/>
              <p:cNvSpPr>
                <a:spLocks noChangeArrowheads="1"/>
              </p:cNvSpPr>
              <p:nvPr/>
            </p:nvSpPr>
            <p:spPr bwMode="auto">
              <a:xfrm>
                <a:off x="4232" y="1891"/>
                <a:ext cx="44" cy="1331"/>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90" name="Rectangle 134"/>
              <p:cNvSpPr>
                <a:spLocks noChangeArrowheads="1"/>
              </p:cNvSpPr>
              <p:nvPr/>
            </p:nvSpPr>
            <p:spPr bwMode="auto">
              <a:xfrm>
                <a:off x="4276" y="1772"/>
                <a:ext cx="44" cy="1450"/>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91" name="Rectangle 135"/>
              <p:cNvSpPr>
                <a:spLocks noChangeArrowheads="1"/>
              </p:cNvSpPr>
              <p:nvPr/>
            </p:nvSpPr>
            <p:spPr bwMode="auto">
              <a:xfrm>
                <a:off x="4320" y="1850"/>
                <a:ext cx="46" cy="1372"/>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92" name="Rectangle 136"/>
              <p:cNvSpPr>
                <a:spLocks noChangeArrowheads="1"/>
              </p:cNvSpPr>
              <p:nvPr/>
            </p:nvSpPr>
            <p:spPr bwMode="auto">
              <a:xfrm>
                <a:off x="4366" y="1710"/>
                <a:ext cx="43" cy="1512"/>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93" name="Rectangle 137"/>
              <p:cNvSpPr>
                <a:spLocks noChangeArrowheads="1"/>
              </p:cNvSpPr>
              <p:nvPr/>
            </p:nvSpPr>
            <p:spPr bwMode="auto">
              <a:xfrm>
                <a:off x="4409" y="1918"/>
                <a:ext cx="44" cy="1304"/>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94" name="Rectangle 138"/>
              <p:cNvSpPr>
                <a:spLocks noChangeArrowheads="1"/>
              </p:cNvSpPr>
              <p:nvPr/>
            </p:nvSpPr>
            <p:spPr bwMode="auto">
              <a:xfrm>
                <a:off x="4453" y="1947"/>
                <a:ext cx="46" cy="1275"/>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95" name="Rectangle 139"/>
              <p:cNvSpPr>
                <a:spLocks noChangeArrowheads="1"/>
              </p:cNvSpPr>
              <p:nvPr/>
            </p:nvSpPr>
            <p:spPr bwMode="auto">
              <a:xfrm>
                <a:off x="4499" y="2045"/>
                <a:ext cx="43" cy="1177"/>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96" name="Rectangle 140"/>
              <p:cNvSpPr>
                <a:spLocks noChangeArrowheads="1"/>
              </p:cNvSpPr>
              <p:nvPr/>
            </p:nvSpPr>
            <p:spPr bwMode="auto">
              <a:xfrm>
                <a:off x="4542" y="2018"/>
                <a:ext cx="46" cy="1204"/>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97" name="Rectangle 141"/>
              <p:cNvSpPr>
                <a:spLocks noChangeArrowheads="1"/>
              </p:cNvSpPr>
              <p:nvPr/>
            </p:nvSpPr>
            <p:spPr bwMode="auto">
              <a:xfrm>
                <a:off x="4588" y="2185"/>
                <a:ext cx="44" cy="1037"/>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98" name="Rectangle 142"/>
              <p:cNvSpPr>
                <a:spLocks noChangeArrowheads="1"/>
              </p:cNvSpPr>
              <p:nvPr/>
            </p:nvSpPr>
            <p:spPr bwMode="auto">
              <a:xfrm>
                <a:off x="4632" y="2221"/>
                <a:ext cx="45" cy="1001"/>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399" name="Rectangle 143"/>
              <p:cNvSpPr>
                <a:spLocks noChangeArrowheads="1"/>
              </p:cNvSpPr>
              <p:nvPr/>
            </p:nvSpPr>
            <p:spPr bwMode="auto">
              <a:xfrm>
                <a:off x="4677" y="2381"/>
                <a:ext cx="44" cy="841"/>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00" name="Rectangle 144"/>
              <p:cNvSpPr>
                <a:spLocks noChangeArrowheads="1"/>
              </p:cNvSpPr>
              <p:nvPr/>
            </p:nvSpPr>
            <p:spPr bwMode="auto">
              <a:xfrm>
                <a:off x="4721" y="2445"/>
                <a:ext cx="45" cy="777"/>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01" name="Rectangle 145"/>
              <p:cNvSpPr>
                <a:spLocks noChangeArrowheads="1"/>
              </p:cNvSpPr>
              <p:nvPr/>
            </p:nvSpPr>
            <p:spPr bwMode="auto">
              <a:xfrm>
                <a:off x="4766" y="2718"/>
                <a:ext cx="46" cy="504"/>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02" name="Rectangle 146"/>
              <p:cNvSpPr>
                <a:spLocks noChangeArrowheads="1"/>
              </p:cNvSpPr>
              <p:nvPr/>
            </p:nvSpPr>
            <p:spPr bwMode="auto">
              <a:xfrm>
                <a:off x="4812" y="2718"/>
                <a:ext cx="42" cy="504"/>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03" name="Rectangle 147"/>
              <p:cNvSpPr>
                <a:spLocks noChangeArrowheads="1"/>
              </p:cNvSpPr>
              <p:nvPr/>
            </p:nvSpPr>
            <p:spPr bwMode="auto">
              <a:xfrm>
                <a:off x="4854" y="2739"/>
                <a:ext cx="46" cy="483"/>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04" name="Rectangle 148"/>
              <p:cNvSpPr>
                <a:spLocks noChangeArrowheads="1"/>
              </p:cNvSpPr>
              <p:nvPr/>
            </p:nvSpPr>
            <p:spPr bwMode="auto">
              <a:xfrm>
                <a:off x="4900" y="2928"/>
                <a:ext cx="45" cy="294"/>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05" name="Rectangle 149"/>
              <p:cNvSpPr>
                <a:spLocks noChangeArrowheads="1"/>
              </p:cNvSpPr>
              <p:nvPr/>
            </p:nvSpPr>
            <p:spPr bwMode="auto">
              <a:xfrm>
                <a:off x="4945" y="2920"/>
                <a:ext cx="42" cy="302"/>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06" name="Rectangle 150"/>
              <p:cNvSpPr>
                <a:spLocks noChangeArrowheads="1"/>
              </p:cNvSpPr>
              <p:nvPr/>
            </p:nvSpPr>
            <p:spPr bwMode="auto">
              <a:xfrm>
                <a:off x="4987" y="3005"/>
                <a:ext cx="46" cy="217"/>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07" name="Rectangle 151"/>
              <p:cNvSpPr>
                <a:spLocks noChangeArrowheads="1"/>
              </p:cNvSpPr>
              <p:nvPr/>
            </p:nvSpPr>
            <p:spPr bwMode="auto">
              <a:xfrm>
                <a:off x="5033" y="3060"/>
                <a:ext cx="45" cy="162"/>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08" name="Rectangle 152"/>
              <p:cNvSpPr>
                <a:spLocks noChangeArrowheads="1"/>
              </p:cNvSpPr>
              <p:nvPr/>
            </p:nvSpPr>
            <p:spPr bwMode="auto">
              <a:xfrm>
                <a:off x="5078" y="3111"/>
                <a:ext cx="44" cy="111"/>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09" name="Rectangle 153"/>
              <p:cNvSpPr>
                <a:spLocks noChangeArrowheads="1"/>
              </p:cNvSpPr>
              <p:nvPr/>
            </p:nvSpPr>
            <p:spPr bwMode="auto">
              <a:xfrm>
                <a:off x="5122" y="3159"/>
                <a:ext cx="44" cy="63"/>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10" name="Rectangle 154"/>
              <p:cNvSpPr>
                <a:spLocks noChangeArrowheads="1"/>
              </p:cNvSpPr>
              <p:nvPr/>
            </p:nvSpPr>
            <p:spPr bwMode="auto">
              <a:xfrm>
                <a:off x="5166" y="3166"/>
                <a:ext cx="45" cy="56"/>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11" name="Rectangle 155"/>
              <p:cNvSpPr>
                <a:spLocks noChangeArrowheads="1"/>
              </p:cNvSpPr>
              <p:nvPr/>
            </p:nvSpPr>
            <p:spPr bwMode="auto">
              <a:xfrm>
                <a:off x="5211" y="3166"/>
                <a:ext cx="44" cy="56"/>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12" name="Rectangle 156"/>
              <p:cNvSpPr>
                <a:spLocks noChangeArrowheads="1"/>
              </p:cNvSpPr>
              <p:nvPr/>
            </p:nvSpPr>
            <p:spPr bwMode="auto">
              <a:xfrm>
                <a:off x="5255" y="3179"/>
                <a:ext cx="45" cy="43"/>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13" name="Rectangle 157"/>
              <p:cNvSpPr>
                <a:spLocks noChangeArrowheads="1"/>
              </p:cNvSpPr>
              <p:nvPr/>
            </p:nvSpPr>
            <p:spPr bwMode="auto">
              <a:xfrm>
                <a:off x="5300" y="3186"/>
                <a:ext cx="46" cy="36"/>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14" name="Rectangle 158"/>
              <p:cNvSpPr>
                <a:spLocks noChangeArrowheads="1"/>
              </p:cNvSpPr>
              <p:nvPr/>
            </p:nvSpPr>
            <p:spPr bwMode="auto">
              <a:xfrm>
                <a:off x="5346" y="3208"/>
                <a:ext cx="44" cy="14"/>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15" name="Rectangle 159"/>
              <p:cNvSpPr>
                <a:spLocks noChangeArrowheads="1"/>
              </p:cNvSpPr>
              <p:nvPr/>
            </p:nvSpPr>
            <p:spPr bwMode="auto">
              <a:xfrm>
                <a:off x="5390" y="3213"/>
                <a:ext cx="44" cy="9"/>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16" name="Rectangle 160"/>
              <p:cNvSpPr>
                <a:spLocks noChangeArrowheads="1"/>
              </p:cNvSpPr>
              <p:nvPr/>
            </p:nvSpPr>
            <p:spPr bwMode="auto">
              <a:xfrm>
                <a:off x="5479" y="3213"/>
                <a:ext cx="44" cy="9"/>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grpSp>
        <p:grpSp>
          <p:nvGrpSpPr>
            <p:cNvPr id="1504417" name="Group 161"/>
            <p:cNvGrpSpPr>
              <a:grpSpLocks/>
            </p:cNvGrpSpPr>
            <p:nvPr/>
          </p:nvGrpSpPr>
          <p:grpSpPr bwMode="auto">
            <a:xfrm>
              <a:off x="1790553" y="3050160"/>
              <a:ext cx="3389313" cy="2397125"/>
              <a:chOff x="1152" y="1712"/>
              <a:chExt cx="2135" cy="1510"/>
            </a:xfrm>
          </p:grpSpPr>
          <p:sp>
            <p:nvSpPr>
              <p:cNvPr id="1504418" name="Rectangle 162"/>
              <p:cNvSpPr>
                <a:spLocks noChangeArrowheads="1"/>
              </p:cNvSpPr>
              <p:nvPr/>
            </p:nvSpPr>
            <p:spPr bwMode="auto">
              <a:xfrm>
                <a:off x="1152" y="3160"/>
                <a:ext cx="44" cy="62"/>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19" name="Rectangle 163"/>
              <p:cNvSpPr>
                <a:spLocks noChangeArrowheads="1"/>
              </p:cNvSpPr>
              <p:nvPr/>
            </p:nvSpPr>
            <p:spPr bwMode="auto">
              <a:xfrm>
                <a:off x="1196" y="3160"/>
                <a:ext cx="42" cy="62"/>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20" name="Rectangle 164"/>
              <p:cNvSpPr>
                <a:spLocks noChangeArrowheads="1"/>
              </p:cNvSpPr>
              <p:nvPr/>
            </p:nvSpPr>
            <p:spPr bwMode="auto">
              <a:xfrm>
                <a:off x="1238" y="3131"/>
                <a:ext cx="47" cy="91"/>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21" name="Rectangle 165"/>
              <p:cNvSpPr>
                <a:spLocks noChangeArrowheads="1"/>
              </p:cNvSpPr>
              <p:nvPr/>
            </p:nvSpPr>
            <p:spPr bwMode="auto">
              <a:xfrm>
                <a:off x="1285" y="3160"/>
                <a:ext cx="44" cy="62"/>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22" name="Rectangle 166"/>
              <p:cNvSpPr>
                <a:spLocks noChangeArrowheads="1"/>
              </p:cNvSpPr>
              <p:nvPr/>
            </p:nvSpPr>
            <p:spPr bwMode="auto">
              <a:xfrm>
                <a:off x="1329" y="3111"/>
                <a:ext cx="44" cy="111"/>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23" name="Rectangle 167"/>
              <p:cNvSpPr>
                <a:spLocks noChangeArrowheads="1"/>
              </p:cNvSpPr>
              <p:nvPr/>
            </p:nvSpPr>
            <p:spPr bwMode="auto">
              <a:xfrm>
                <a:off x="1373" y="3056"/>
                <a:ext cx="45" cy="166"/>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24" name="Rectangle 168"/>
              <p:cNvSpPr>
                <a:spLocks noChangeArrowheads="1"/>
              </p:cNvSpPr>
              <p:nvPr/>
            </p:nvSpPr>
            <p:spPr bwMode="auto">
              <a:xfrm>
                <a:off x="1418" y="2976"/>
                <a:ext cx="44" cy="246"/>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25" name="Rectangle 169"/>
              <p:cNvSpPr>
                <a:spLocks noChangeArrowheads="1"/>
              </p:cNvSpPr>
              <p:nvPr/>
            </p:nvSpPr>
            <p:spPr bwMode="auto">
              <a:xfrm>
                <a:off x="1462" y="2943"/>
                <a:ext cx="46" cy="279"/>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26" name="Rectangle 170"/>
              <p:cNvSpPr>
                <a:spLocks noChangeArrowheads="1"/>
              </p:cNvSpPr>
              <p:nvPr/>
            </p:nvSpPr>
            <p:spPr bwMode="auto">
              <a:xfrm>
                <a:off x="1508" y="2768"/>
                <a:ext cx="42" cy="454"/>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27" name="Rectangle 171"/>
              <p:cNvSpPr>
                <a:spLocks noChangeArrowheads="1"/>
              </p:cNvSpPr>
              <p:nvPr/>
            </p:nvSpPr>
            <p:spPr bwMode="auto">
              <a:xfrm>
                <a:off x="1550" y="2790"/>
                <a:ext cx="47" cy="432"/>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28" name="Rectangle 172"/>
              <p:cNvSpPr>
                <a:spLocks noChangeArrowheads="1"/>
              </p:cNvSpPr>
              <p:nvPr/>
            </p:nvSpPr>
            <p:spPr bwMode="auto">
              <a:xfrm>
                <a:off x="1597" y="2797"/>
                <a:ext cx="44" cy="425"/>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29" name="Rectangle 173"/>
              <p:cNvSpPr>
                <a:spLocks noChangeArrowheads="1"/>
              </p:cNvSpPr>
              <p:nvPr/>
            </p:nvSpPr>
            <p:spPr bwMode="auto">
              <a:xfrm>
                <a:off x="1641" y="2768"/>
                <a:ext cx="44" cy="454"/>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30" name="Rectangle 174"/>
              <p:cNvSpPr>
                <a:spLocks noChangeArrowheads="1"/>
              </p:cNvSpPr>
              <p:nvPr/>
            </p:nvSpPr>
            <p:spPr bwMode="auto">
              <a:xfrm>
                <a:off x="1685" y="2545"/>
                <a:ext cx="45" cy="677"/>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31" name="Rectangle 175"/>
              <p:cNvSpPr>
                <a:spLocks noChangeArrowheads="1"/>
              </p:cNvSpPr>
              <p:nvPr/>
            </p:nvSpPr>
            <p:spPr bwMode="auto">
              <a:xfrm>
                <a:off x="1730" y="2425"/>
                <a:ext cx="44" cy="797"/>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32" name="Rectangle 176"/>
              <p:cNvSpPr>
                <a:spLocks noChangeArrowheads="1"/>
              </p:cNvSpPr>
              <p:nvPr/>
            </p:nvSpPr>
            <p:spPr bwMode="auto">
              <a:xfrm>
                <a:off x="1774" y="2250"/>
                <a:ext cx="44" cy="972"/>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33" name="Rectangle 177"/>
              <p:cNvSpPr>
                <a:spLocks noChangeArrowheads="1"/>
              </p:cNvSpPr>
              <p:nvPr/>
            </p:nvSpPr>
            <p:spPr bwMode="auto">
              <a:xfrm>
                <a:off x="1818" y="2257"/>
                <a:ext cx="44" cy="965"/>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34" name="Rectangle 178"/>
              <p:cNvSpPr>
                <a:spLocks noChangeArrowheads="1"/>
              </p:cNvSpPr>
              <p:nvPr/>
            </p:nvSpPr>
            <p:spPr bwMode="auto">
              <a:xfrm>
                <a:off x="1862" y="2082"/>
                <a:ext cx="47" cy="1140"/>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35" name="Rectangle 179"/>
              <p:cNvSpPr>
                <a:spLocks noChangeArrowheads="1"/>
              </p:cNvSpPr>
              <p:nvPr/>
            </p:nvSpPr>
            <p:spPr bwMode="auto">
              <a:xfrm>
                <a:off x="1909" y="1887"/>
                <a:ext cx="42" cy="1335"/>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36" name="Rectangle 180"/>
              <p:cNvSpPr>
                <a:spLocks noChangeArrowheads="1"/>
              </p:cNvSpPr>
              <p:nvPr/>
            </p:nvSpPr>
            <p:spPr bwMode="auto">
              <a:xfrm>
                <a:off x="1951" y="2131"/>
                <a:ext cx="46" cy="1091"/>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37" name="Rectangle 181"/>
              <p:cNvSpPr>
                <a:spLocks noChangeArrowheads="1"/>
              </p:cNvSpPr>
              <p:nvPr/>
            </p:nvSpPr>
            <p:spPr bwMode="auto">
              <a:xfrm>
                <a:off x="1997" y="1880"/>
                <a:ext cx="45" cy="1342"/>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38" name="Rectangle 182"/>
              <p:cNvSpPr>
                <a:spLocks noChangeArrowheads="1"/>
              </p:cNvSpPr>
              <p:nvPr/>
            </p:nvSpPr>
            <p:spPr bwMode="auto">
              <a:xfrm>
                <a:off x="2042" y="1748"/>
                <a:ext cx="44" cy="1474"/>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39" name="Rectangle 183"/>
              <p:cNvSpPr>
                <a:spLocks noChangeArrowheads="1"/>
              </p:cNvSpPr>
              <p:nvPr/>
            </p:nvSpPr>
            <p:spPr bwMode="auto">
              <a:xfrm>
                <a:off x="2086" y="1894"/>
                <a:ext cx="44" cy="1328"/>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40" name="Rectangle 184"/>
              <p:cNvSpPr>
                <a:spLocks noChangeArrowheads="1"/>
              </p:cNvSpPr>
              <p:nvPr/>
            </p:nvSpPr>
            <p:spPr bwMode="auto">
              <a:xfrm>
                <a:off x="2130" y="1774"/>
                <a:ext cx="44" cy="1448"/>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41" name="Rectangle 185"/>
              <p:cNvSpPr>
                <a:spLocks noChangeArrowheads="1"/>
              </p:cNvSpPr>
              <p:nvPr/>
            </p:nvSpPr>
            <p:spPr bwMode="auto">
              <a:xfrm>
                <a:off x="2174" y="1852"/>
                <a:ext cx="47" cy="1370"/>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42" name="Rectangle 186"/>
              <p:cNvSpPr>
                <a:spLocks noChangeArrowheads="1"/>
              </p:cNvSpPr>
              <p:nvPr/>
            </p:nvSpPr>
            <p:spPr bwMode="auto">
              <a:xfrm>
                <a:off x="2221" y="1712"/>
                <a:ext cx="42" cy="1510"/>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43" name="Rectangle 187"/>
              <p:cNvSpPr>
                <a:spLocks noChangeArrowheads="1"/>
              </p:cNvSpPr>
              <p:nvPr/>
            </p:nvSpPr>
            <p:spPr bwMode="auto">
              <a:xfrm>
                <a:off x="2263" y="1920"/>
                <a:ext cx="44" cy="1302"/>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44" name="Rectangle 188"/>
              <p:cNvSpPr>
                <a:spLocks noChangeArrowheads="1"/>
              </p:cNvSpPr>
              <p:nvPr/>
            </p:nvSpPr>
            <p:spPr bwMode="auto">
              <a:xfrm>
                <a:off x="2307" y="1949"/>
                <a:ext cx="47" cy="1273"/>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45" name="Rectangle 189"/>
              <p:cNvSpPr>
                <a:spLocks noChangeArrowheads="1"/>
              </p:cNvSpPr>
              <p:nvPr/>
            </p:nvSpPr>
            <p:spPr bwMode="auto">
              <a:xfrm>
                <a:off x="2354" y="2046"/>
                <a:ext cx="42" cy="1176"/>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46" name="Rectangle 190"/>
              <p:cNvSpPr>
                <a:spLocks noChangeArrowheads="1"/>
              </p:cNvSpPr>
              <p:nvPr/>
            </p:nvSpPr>
            <p:spPr bwMode="auto">
              <a:xfrm>
                <a:off x="2396" y="2020"/>
                <a:ext cx="46" cy="1202"/>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47" name="Rectangle 191"/>
              <p:cNvSpPr>
                <a:spLocks noChangeArrowheads="1"/>
              </p:cNvSpPr>
              <p:nvPr/>
            </p:nvSpPr>
            <p:spPr bwMode="auto">
              <a:xfrm>
                <a:off x="2442" y="2186"/>
                <a:ext cx="44" cy="1036"/>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48" name="Rectangle 192"/>
              <p:cNvSpPr>
                <a:spLocks noChangeArrowheads="1"/>
              </p:cNvSpPr>
              <p:nvPr/>
            </p:nvSpPr>
            <p:spPr bwMode="auto">
              <a:xfrm>
                <a:off x="2486" y="2224"/>
                <a:ext cx="45" cy="998"/>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49" name="Rectangle 193"/>
              <p:cNvSpPr>
                <a:spLocks noChangeArrowheads="1"/>
              </p:cNvSpPr>
              <p:nvPr/>
            </p:nvSpPr>
            <p:spPr bwMode="auto">
              <a:xfrm>
                <a:off x="2531" y="2383"/>
                <a:ext cx="44" cy="839"/>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50" name="Rectangle 194"/>
              <p:cNvSpPr>
                <a:spLocks noChangeArrowheads="1"/>
              </p:cNvSpPr>
              <p:nvPr/>
            </p:nvSpPr>
            <p:spPr bwMode="auto">
              <a:xfrm>
                <a:off x="2575" y="2447"/>
                <a:ext cx="44" cy="775"/>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51" name="Rectangle 195"/>
              <p:cNvSpPr>
                <a:spLocks noChangeArrowheads="1"/>
              </p:cNvSpPr>
              <p:nvPr/>
            </p:nvSpPr>
            <p:spPr bwMode="auto">
              <a:xfrm>
                <a:off x="2619" y="2719"/>
                <a:ext cx="47" cy="503"/>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52" name="Rectangle 196"/>
              <p:cNvSpPr>
                <a:spLocks noChangeArrowheads="1"/>
              </p:cNvSpPr>
              <p:nvPr/>
            </p:nvSpPr>
            <p:spPr bwMode="auto">
              <a:xfrm>
                <a:off x="2666" y="2719"/>
                <a:ext cx="42" cy="503"/>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53" name="Rectangle 197"/>
              <p:cNvSpPr>
                <a:spLocks noChangeArrowheads="1"/>
              </p:cNvSpPr>
              <p:nvPr/>
            </p:nvSpPr>
            <p:spPr bwMode="auto">
              <a:xfrm>
                <a:off x="2708" y="2739"/>
                <a:ext cx="46" cy="483"/>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54" name="Rectangle 198"/>
              <p:cNvSpPr>
                <a:spLocks noChangeArrowheads="1"/>
              </p:cNvSpPr>
              <p:nvPr/>
            </p:nvSpPr>
            <p:spPr bwMode="auto">
              <a:xfrm>
                <a:off x="2754" y="2930"/>
                <a:ext cx="44" cy="292"/>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55" name="Rectangle 199"/>
              <p:cNvSpPr>
                <a:spLocks noChangeArrowheads="1"/>
              </p:cNvSpPr>
              <p:nvPr/>
            </p:nvSpPr>
            <p:spPr bwMode="auto">
              <a:xfrm>
                <a:off x="2798" y="2921"/>
                <a:ext cx="45" cy="301"/>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56" name="Rectangle 200"/>
              <p:cNvSpPr>
                <a:spLocks noChangeArrowheads="1"/>
              </p:cNvSpPr>
              <p:nvPr/>
            </p:nvSpPr>
            <p:spPr bwMode="auto">
              <a:xfrm>
                <a:off x="2843" y="3007"/>
                <a:ext cx="44" cy="215"/>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57" name="Rectangle 201"/>
              <p:cNvSpPr>
                <a:spLocks noChangeArrowheads="1"/>
              </p:cNvSpPr>
              <p:nvPr/>
            </p:nvSpPr>
            <p:spPr bwMode="auto">
              <a:xfrm>
                <a:off x="2887" y="3060"/>
                <a:ext cx="44" cy="162"/>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58" name="Rectangle 202"/>
              <p:cNvSpPr>
                <a:spLocks noChangeArrowheads="1"/>
              </p:cNvSpPr>
              <p:nvPr/>
            </p:nvSpPr>
            <p:spPr bwMode="auto">
              <a:xfrm>
                <a:off x="2931" y="3111"/>
                <a:ext cx="44" cy="111"/>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59" name="Rectangle 203"/>
              <p:cNvSpPr>
                <a:spLocks noChangeArrowheads="1"/>
              </p:cNvSpPr>
              <p:nvPr/>
            </p:nvSpPr>
            <p:spPr bwMode="auto">
              <a:xfrm>
                <a:off x="2975" y="3160"/>
                <a:ext cx="45" cy="62"/>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60" name="Rectangle 204"/>
              <p:cNvSpPr>
                <a:spLocks noChangeArrowheads="1"/>
              </p:cNvSpPr>
              <p:nvPr/>
            </p:nvSpPr>
            <p:spPr bwMode="auto">
              <a:xfrm>
                <a:off x="3020" y="3167"/>
                <a:ext cx="46" cy="55"/>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61" name="Rectangle 205"/>
              <p:cNvSpPr>
                <a:spLocks noChangeArrowheads="1"/>
              </p:cNvSpPr>
              <p:nvPr/>
            </p:nvSpPr>
            <p:spPr bwMode="auto">
              <a:xfrm>
                <a:off x="3066" y="3167"/>
                <a:ext cx="44" cy="55"/>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62" name="Rectangle 206"/>
              <p:cNvSpPr>
                <a:spLocks noChangeArrowheads="1"/>
              </p:cNvSpPr>
              <p:nvPr/>
            </p:nvSpPr>
            <p:spPr bwMode="auto">
              <a:xfrm>
                <a:off x="3110" y="3180"/>
                <a:ext cx="45" cy="42"/>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63" name="Rectangle 207"/>
              <p:cNvSpPr>
                <a:spLocks noChangeArrowheads="1"/>
              </p:cNvSpPr>
              <p:nvPr/>
            </p:nvSpPr>
            <p:spPr bwMode="auto">
              <a:xfrm>
                <a:off x="3155" y="3187"/>
                <a:ext cx="44" cy="35"/>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64" name="Rectangle 208"/>
              <p:cNvSpPr>
                <a:spLocks noChangeArrowheads="1"/>
              </p:cNvSpPr>
              <p:nvPr/>
            </p:nvSpPr>
            <p:spPr bwMode="auto">
              <a:xfrm>
                <a:off x="3199" y="3209"/>
                <a:ext cx="44" cy="13"/>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4465" name="Rectangle 209"/>
              <p:cNvSpPr>
                <a:spLocks noChangeArrowheads="1"/>
              </p:cNvSpPr>
              <p:nvPr/>
            </p:nvSpPr>
            <p:spPr bwMode="auto">
              <a:xfrm>
                <a:off x="3243" y="3215"/>
                <a:ext cx="44" cy="7"/>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grpSp>
        <p:sp>
          <p:nvSpPr>
            <p:cNvPr id="3" name="TextBox 2"/>
            <p:cNvSpPr txBox="1"/>
            <p:nvPr/>
          </p:nvSpPr>
          <p:spPr>
            <a:xfrm>
              <a:off x="5718400" y="3671255"/>
              <a:ext cx="2825086" cy="707886"/>
            </a:xfrm>
            <a:prstGeom prst="rect">
              <a:avLst/>
            </a:prstGeom>
            <a:noFill/>
          </p:spPr>
          <p:txBody>
            <a:bodyPr wrap="square" rtlCol="0">
              <a:spAutoFit/>
            </a:bodyPr>
            <a:lstStyle/>
            <a:p>
              <a:r>
                <a:rPr lang="en-GB" sz="4000" dirty="0" smtClean="0"/>
                <a:t>LR=1.5</a:t>
              </a:r>
              <a:endParaRPr lang="en-GB" sz="4000" dirty="0"/>
            </a:p>
          </p:txBody>
        </p:sp>
      </p:grpSp>
      <p:grpSp>
        <p:nvGrpSpPr>
          <p:cNvPr id="115" name="Group 114"/>
          <p:cNvGrpSpPr/>
          <p:nvPr/>
        </p:nvGrpSpPr>
        <p:grpSpPr>
          <a:xfrm>
            <a:off x="1285577" y="3319151"/>
            <a:ext cx="8035845" cy="2400300"/>
            <a:chOff x="944377" y="3046191"/>
            <a:chExt cx="8035845" cy="2400300"/>
          </a:xfrm>
        </p:grpSpPr>
        <p:grpSp>
          <p:nvGrpSpPr>
            <p:cNvPr id="116" name="Group 111"/>
            <p:cNvGrpSpPr>
              <a:grpSpLocks/>
            </p:cNvGrpSpPr>
            <p:nvPr/>
          </p:nvGrpSpPr>
          <p:grpSpPr bwMode="auto">
            <a:xfrm>
              <a:off x="2765497" y="3046191"/>
              <a:ext cx="3475037" cy="2400300"/>
              <a:chOff x="3334" y="1710"/>
              <a:chExt cx="2189" cy="1512"/>
            </a:xfrm>
          </p:grpSpPr>
          <p:sp>
            <p:nvSpPr>
              <p:cNvPr id="167" name="Rectangle 112"/>
              <p:cNvSpPr>
                <a:spLocks noChangeArrowheads="1"/>
              </p:cNvSpPr>
              <p:nvPr/>
            </p:nvSpPr>
            <p:spPr bwMode="auto">
              <a:xfrm>
                <a:off x="3334" y="3215"/>
                <a:ext cx="44" cy="7"/>
              </a:xfrm>
              <a:prstGeom prst="rect">
                <a:avLst/>
              </a:prstGeom>
              <a:solidFill>
                <a:srgbClr val="00FF00">
                  <a:alpha val="50000"/>
                </a:srgbClr>
              </a:solidFill>
              <a:ln w="1588">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68" name="Rectangle 113"/>
              <p:cNvSpPr>
                <a:spLocks noChangeArrowheads="1"/>
              </p:cNvSpPr>
              <p:nvPr/>
            </p:nvSpPr>
            <p:spPr bwMode="auto">
              <a:xfrm>
                <a:off x="3341" y="3159"/>
                <a:ext cx="43" cy="63"/>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69" name="Rectangle 114"/>
              <p:cNvSpPr>
                <a:spLocks noChangeArrowheads="1"/>
              </p:cNvSpPr>
              <p:nvPr/>
            </p:nvSpPr>
            <p:spPr bwMode="auto">
              <a:xfrm>
                <a:off x="3384" y="3130"/>
                <a:ext cx="46" cy="92"/>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70" name="Rectangle 115"/>
              <p:cNvSpPr>
                <a:spLocks noChangeArrowheads="1"/>
              </p:cNvSpPr>
              <p:nvPr/>
            </p:nvSpPr>
            <p:spPr bwMode="auto">
              <a:xfrm>
                <a:off x="3430" y="3159"/>
                <a:ext cx="44" cy="63"/>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71" name="Rectangle 116"/>
              <p:cNvSpPr>
                <a:spLocks noChangeArrowheads="1"/>
              </p:cNvSpPr>
              <p:nvPr/>
            </p:nvSpPr>
            <p:spPr bwMode="auto">
              <a:xfrm>
                <a:off x="3474" y="3111"/>
                <a:ext cx="44" cy="111"/>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72" name="Rectangle 117"/>
              <p:cNvSpPr>
                <a:spLocks noChangeArrowheads="1"/>
              </p:cNvSpPr>
              <p:nvPr/>
            </p:nvSpPr>
            <p:spPr bwMode="auto">
              <a:xfrm>
                <a:off x="3518" y="3055"/>
                <a:ext cx="45" cy="167"/>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73" name="Rectangle 118"/>
              <p:cNvSpPr>
                <a:spLocks noChangeArrowheads="1"/>
              </p:cNvSpPr>
              <p:nvPr/>
            </p:nvSpPr>
            <p:spPr bwMode="auto">
              <a:xfrm>
                <a:off x="3563" y="2976"/>
                <a:ext cx="44" cy="246"/>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74" name="Rectangle 119"/>
              <p:cNvSpPr>
                <a:spLocks noChangeArrowheads="1"/>
              </p:cNvSpPr>
              <p:nvPr/>
            </p:nvSpPr>
            <p:spPr bwMode="auto">
              <a:xfrm>
                <a:off x="3607" y="2942"/>
                <a:ext cx="46" cy="280"/>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75" name="Rectangle 120"/>
              <p:cNvSpPr>
                <a:spLocks noChangeArrowheads="1"/>
              </p:cNvSpPr>
              <p:nvPr/>
            </p:nvSpPr>
            <p:spPr bwMode="auto">
              <a:xfrm>
                <a:off x="3653" y="2766"/>
                <a:ext cx="43" cy="456"/>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76" name="Rectangle 121"/>
              <p:cNvSpPr>
                <a:spLocks noChangeArrowheads="1"/>
              </p:cNvSpPr>
              <p:nvPr/>
            </p:nvSpPr>
            <p:spPr bwMode="auto">
              <a:xfrm>
                <a:off x="3696" y="2788"/>
                <a:ext cx="46" cy="434"/>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77" name="Rectangle 122"/>
              <p:cNvSpPr>
                <a:spLocks noChangeArrowheads="1"/>
              </p:cNvSpPr>
              <p:nvPr/>
            </p:nvSpPr>
            <p:spPr bwMode="auto">
              <a:xfrm>
                <a:off x="3742" y="2795"/>
                <a:ext cx="44" cy="427"/>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78" name="Rectangle 123"/>
              <p:cNvSpPr>
                <a:spLocks noChangeArrowheads="1"/>
              </p:cNvSpPr>
              <p:nvPr/>
            </p:nvSpPr>
            <p:spPr bwMode="auto">
              <a:xfrm>
                <a:off x="3786" y="2766"/>
                <a:ext cx="45" cy="456"/>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79" name="Rectangle 124"/>
              <p:cNvSpPr>
                <a:spLocks noChangeArrowheads="1"/>
              </p:cNvSpPr>
              <p:nvPr/>
            </p:nvSpPr>
            <p:spPr bwMode="auto">
              <a:xfrm>
                <a:off x="3831" y="2542"/>
                <a:ext cx="44" cy="680"/>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80" name="Rectangle 125"/>
              <p:cNvSpPr>
                <a:spLocks noChangeArrowheads="1"/>
              </p:cNvSpPr>
              <p:nvPr/>
            </p:nvSpPr>
            <p:spPr bwMode="auto">
              <a:xfrm>
                <a:off x="3875" y="2422"/>
                <a:ext cx="44" cy="800"/>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81" name="Rectangle 126"/>
              <p:cNvSpPr>
                <a:spLocks noChangeArrowheads="1"/>
              </p:cNvSpPr>
              <p:nvPr/>
            </p:nvSpPr>
            <p:spPr bwMode="auto">
              <a:xfrm>
                <a:off x="3919" y="2248"/>
                <a:ext cx="45" cy="974"/>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82" name="Rectangle 127"/>
              <p:cNvSpPr>
                <a:spLocks noChangeArrowheads="1"/>
              </p:cNvSpPr>
              <p:nvPr/>
            </p:nvSpPr>
            <p:spPr bwMode="auto">
              <a:xfrm>
                <a:off x="3964" y="2255"/>
                <a:ext cx="44" cy="967"/>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83" name="Rectangle 128"/>
              <p:cNvSpPr>
                <a:spLocks noChangeArrowheads="1"/>
              </p:cNvSpPr>
              <p:nvPr/>
            </p:nvSpPr>
            <p:spPr bwMode="auto">
              <a:xfrm>
                <a:off x="4008" y="2081"/>
                <a:ext cx="46" cy="1141"/>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84" name="Rectangle 129"/>
              <p:cNvSpPr>
                <a:spLocks noChangeArrowheads="1"/>
              </p:cNvSpPr>
              <p:nvPr/>
            </p:nvSpPr>
            <p:spPr bwMode="auto">
              <a:xfrm>
                <a:off x="4054" y="1884"/>
                <a:ext cx="43" cy="1338"/>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85" name="Rectangle 130"/>
              <p:cNvSpPr>
                <a:spLocks noChangeArrowheads="1"/>
              </p:cNvSpPr>
              <p:nvPr/>
            </p:nvSpPr>
            <p:spPr bwMode="auto">
              <a:xfrm>
                <a:off x="4097" y="2129"/>
                <a:ext cx="46" cy="1093"/>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86" name="Rectangle 131"/>
              <p:cNvSpPr>
                <a:spLocks noChangeArrowheads="1"/>
              </p:cNvSpPr>
              <p:nvPr/>
            </p:nvSpPr>
            <p:spPr bwMode="auto">
              <a:xfrm>
                <a:off x="4143" y="1877"/>
                <a:ext cx="44" cy="1345"/>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87" name="Rectangle 132"/>
              <p:cNvSpPr>
                <a:spLocks noChangeArrowheads="1"/>
              </p:cNvSpPr>
              <p:nvPr/>
            </p:nvSpPr>
            <p:spPr bwMode="auto">
              <a:xfrm>
                <a:off x="4187" y="1744"/>
                <a:ext cx="45" cy="1478"/>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88" name="Rectangle 133"/>
              <p:cNvSpPr>
                <a:spLocks noChangeArrowheads="1"/>
              </p:cNvSpPr>
              <p:nvPr/>
            </p:nvSpPr>
            <p:spPr bwMode="auto">
              <a:xfrm>
                <a:off x="4232" y="1891"/>
                <a:ext cx="44" cy="1331"/>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89" name="Rectangle 134"/>
              <p:cNvSpPr>
                <a:spLocks noChangeArrowheads="1"/>
              </p:cNvSpPr>
              <p:nvPr/>
            </p:nvSpPr>
            <p:spPr bwMode="auto">
              <a:xfrm>
                <a:off x="4276" y="1772"/>
                <a:ext cx="44" cy="1450"/>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90" name="Rectangle 135"/>
              <p:cNvSpPr>
                <a:spLocks noChangeArrowheads="1"/>
              </p:cNvSpPr>
              <p:nvPr/>
            </p:nvSpPr>
            <p:spPr bwMode="auto">
              <a:xfrm>
                <a:off x="4320" y="1850"/>
                <a:ext cx="46" cy="1372"/>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91" name="Rectangle 136"/>
              <p:cNvSpPr>
                <a:spLocks noChangeArrowheads="1"/>
              </p:cNvSpPr>
              <p:nvPr/>
            </p:nvSpPr>
            <p:spPr bwMode="auto">
              <a:xfrm>
                <a:off x="4366" y="1710"/>
                <a:ext cx="43" cy="1512"/>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92" name="Rectangle 137"/>
              <p:cNvSpPr>
                <a:spLocks noChangeArrowheads="1"/>
              </p:cNvSpPr>
              <p:nvPr/>
            </p:nvSpPr>
            <p:spPr bwMode="auto">
              <a:xfrm>
                <a:off x="4409" y="1918"/>
                <a:ext cx="44" cy="1304"/>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93" name="Rectangle 138"/>
              <p:cNvSpPr>
                <a:spLocks noChangeArrowheads="1"/>
              </p:cNvSpPr>
              <p:nvPr/>
            </p:nvSpPr>
            <p:spPr bwMode="auto">
              <a:xfrm>
                <a:off x="4453" y="1947"/>
                <a:ext cx="46" cy="1275"/>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94" name="Rectangle 139"/>
              <p:cNvSpPr>
                <a:spLocks noChangeArrowheads="1"/>
              </p:cNvSpPr>
              <p:nvPr/>
            </p:nvSpPr>
            <p:spPr bwMode="auto">
              <a:xfrm>
                <a:off x="4499" y="2045"/>
                <a:ext cx="43" cy="1177"/>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95" name="Rectangle 140"/>
              <p:cNvSpPr>
                <a:spLocks noChangeArrowheads="1"/>
              </p:cNvSpPr>
              <p:nvPr/>
            </p:nvSpPr>
            <p:spPr bwMode="auto">
              <a:xfrm>
                <a:off x="4542" y="2018"/>
                <a:ext cx="46" cy="1204"/>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96" name="Rectangle 141"/>
              <p:cNvSpPr>
                <a:spLocks noChangeArrowheads="1"/>
              </p:cNvSpPr>
              <p:nvPr/>
            </p:nvSpPr>
            <p:spPr bwMode="auto">
              <a:xfrm>
                <a:off x="4588" y="2185"/>
                <a:ext cx="44" cy="1037"/>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97" name="Rectangle 142"/>
              <p:cNvSpPr>
                <a:spLocks noChangeArrowheads="1"/>
              </p:cNvSpPr>
              <p:nvPr/>
            </p:nvSpPr>
            <p:spPr bwMode="auto">
              <a:xfrm>
                <a:off x="4632" y="2221"/>
                <a:ext cx="45" cy="1001"/>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98" name="Rectangle 143"/>
              <p:cNvSpPr>
                <a:spLocks noChangeArrowheads="1"/>
              </p:cNvSpPr>
              <p:nvPr/>
            </p:nvSpPr>
            <p:spPr bwMode="auto">
              <a:xfrm>
                <a:off x="4677" y="2381"/>
                <a:ext cx="44" cy="841"/>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99" name="Rectangle 144"/>
              <p:cNvSpPr>
                <a:spLocks noChangeArrowheads="1"/>
              </p:cNvSpPr>
              <p:nvPr/>
            </p:nvSpPr>
            <p:spPr bwMode="auto">
              <a:xfrm>
                <a:off x="4721" y="2445"/>
                <a:ext cx="45" cy="777"/>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200" name="Rectangle 145"/>
              <p:cNvSpPr>
                <a:spLocks noChangeArrowheads="1"/>
              </p:cNvSpPr>
              <p:nvPr/>
            </p:nvSpPr>
            <p:spPr bwMode="auto">
              <a:xfrm>
                <a:off x="4766" y="2718"/>
                <a:ext cx="46" cy="504"/>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201" name="Rectangle 146"/>
              <p:cNvSpPr>
                <a:spLocks noChangeArrowheads="1"/>
              </p:cNvSpPr>
              <p:nvPr/>
            </p:nvSpPr>
            <p:spPr bwMode="auto">
              <a:xfrm>
                <a:off x="4812" y="2718"/>
                <a:ext cx="42" cy="504"/>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202" name="Rectangle 147"/>
              <p:cNvSpPr>
                <a:spLocks noChangeArrowheads="1"/>
              </p:cNvSpPr>
              <p:nvPr/>
            </p:nvSpPr>
            <p:spPr bwMode="auto">
              <a:xfrm>
                <a:off x="4854" y="2739"/>
                <a:ext cx="46" cy="483"/>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203" name="Rectangle 148"/>
              <p:cNvSpPr>
                <a:spLocks noChangeArrowheads="1"/>
              </p:cNvSpPr>
              <p:nvPr/>
            </p:nvSpPr>
            <p:spPr bwMode="auto">
              <a:xfrm>
                <a:off x="4900" y="2928"/>
                <a:ext cx="45" cy="294"/>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204" name="Rectangle 149"/>
              <p:cNvSpPr>
                <a:spLocks noChangeArrowheads="1"/>
              </p:cNvSpPr>
              <p:nvPr/>
            </p:nvSpPr>
            <p:spPr bwMode="auto">
              <a:xfrm>
                <a:off x="4945" y="2920"/>
                <a:ext cx="42" cy="302"/>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205" name="Rectangle 150"/>
              <p:cNvSpPr>
                <a:spLocks noChangeArrowheads="1"/>
              </p:cNvSpPr>
              <p:nvPr/>
            </p:nvSpPr>
            <p:spPr bwMode="auto">
              <a:xfrm>
                <a:off x="4987" y="3005"/>
                <a:ext cx="46" cy="217"/>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206" name="Rectangle 151"/>
              <p:cNvSpPr>
                <a:spLocks noChangeArrowheads="1"/>
              </p:cNvSpPr>
              <p:nvPr/>
            </p:nvSpPr>
            <p:spPr bwMode="auto">
              <a:xfrm>
                <a:off x="5033" y="3060"/>
                <a:ext cx="45" cy="162"/>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207" name="Rectangle 152"/>
              <p:cNvSpPr>
                <a:spLocks noChangeArrowheads="1"/>
              </p:cNvSpPr>
              <p:nvPr/>
            </p:nvSpPr>
            <p:spPr bwMode="auto">
              <a:xfrm>
                <a:off x="5078" y="3111"/>
                <a:ext cx="44" cy="111"/>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208" name="Rectangle 153"/>
              <p:cNvSpPr>
                <a:spLocks noChangeArrowheads="1"/>
              </p:cNvSpPr>
              <p:nvPr/>
            </p:nvSpPr>
            <p:spPr bwMode="auto">
              <a:xfrm>
                <a:off x="5122" y="3159"/>
                <a:ext cx="44" cy="63"/>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209" name="Rectangle 154"/>
              <p:cNvSpPr>
                <a:spLocks noChangeArrowheads="1"/>
              </p:cNvSpPr>
              <p:nvPr/>
            </p:nvSpPr>
            <p:spPr bwMode="auto">
              <a:xfrm>
                <a:off x="5166" y="3166"/>
                <a:ext cx="45" cy="56"/>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210" name="Rectangle 155"/>
              <p:cNvSpPr>
                <a:spLocks noChangeArrowheads="1"/>
              </p:cNvSpPr>
              <p:nvPr/>
            </p:nvSpPr>
            <p:spPr bwMode="auto">
              <a:xfrm>
                <a:off x="5211" y="3166"/>
                <a:ext cx="44" cy="56"/>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211" name="Rectangle 156"/>
              <p:cNvSpPr>
                <a:spLocks noChangeArrowheads="1"/>
              </p:cNvSpPr>
              <p:nvPr/>
            </p:nvSpPr>
            <p:spPr bwMode="auto">
              <a:xfrm>
                <a:off x="5255" y="3179"/>
                <a:ext cx="45" cy="43"/>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212" name="Rectangle 157"/>
              <p:cNvSpPr>
                <a:spLocks noChangeArrowheads="1"/>
              </p:cNvSpPr>
              <p:nvPr/>
            </p:nvSpPr>
            <p:spPr bwMode="auto">
              <a:xfrm>
                <a:off x="5300" y="3186"/>
                <a:ext cx="46" cy="36"/>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213" name="Rectangle 158"/>
              <p:cNvSpPr>
                <a:spLocks noChangeArrowheads="1"/>
              </p:cNvSpPr>
              <p:nvPr/>
            </p:nvSpPr>
            <p:spPr bwMode="auto">
              <a:xfrm>
                <a:off x="5346" y="3208"/>
                <a:ext cx="44" cy="14"/>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214" name="Rectangle 159"/>
              <p:cNvSpPr>
                <a:spLocks noChangeArrowheads="1"/>
              </p:cNvSpPr>
              <p:nvPr/>
            </p:nvSpPr>
            <p:spPr bwMode="auto">
              <a:xfrm>
                <a:off x="5390" y="3213"/>
                <a:ext cx="44" cy="9"/>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215" name="Rectangle 160"/>
              <p:cNvSpPr>
                <a:spLocks noChangeArrowheads="1"/>
              </p:cNvSpPr>
              <p:nvPr/>
            </p:nvSpPr>
            <p:spPr bwMode="auto">
              <a:xfrm>
                <a:off x="5479" y="3213"/>
                <a:ext cx="44" cy="9"/>
              </a:xfrm>
              <a:prstGeom prst="rect">
                <a:avLst/>
              </a:prstGeom>
              <a:solidFill>
                <a:srgbClr val="00FF00">
                  <a:alpha val="50000"/>
                </a:srgbClr>
              </a:solidFill>
              <a:ln w="1651">
                <a:solidFill>
                  <a:srgbClr val="00FF00"/>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grpSp>
        <p:grpSp>
          <p:nvGrpSpPr>
            <p:cNvPr id="117" name="Group 161"/>
            <p:cNvGrpSpPr>
              <a:grpSpLocks/>
            </p:cNvGrpSpPr>
            <p:nvPr/>
          </p:nvGrpSpPr>
          <p:grpSpPr bwMode="auto">
            <a:xfrm>
              <a:off x="944377" y="3047779"/>
              <a:ext cx="3389313" cy="2397125"/>
              <a:chOff x="1152" y="1712"/>
              <a:chExt cx="2135" cy="1510"/>
            </a:xfrm>
          </p:grpSpPr>
          <p:sp>
            <p:nvSpPr>
              <p:cNvPr id="119" name="Rectangle 162"/>
              <p:cNvSpPr>
                <a:spLocks noChangeArrowheads="1"/>
              </p:cNvSpPr>
              <p:nvPr/>
            </p:nvSpPr>
            <p:spPr bwMode="auto">
              <a:xfrm>
                <a:off x="1152" y="3160"/>
                <a:ext cx="44" cy="62"/>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20" name="Rectangle 163"/>
              <p:cNvSpPr>
                <a:spLocks noChangeArrowheads="1"/>
              </p:cNvSpPr>
              <p:nvPr/>
            </p:nvSpPr>
            <p:spPr bwMode="auto">
              <a:xfrm>
                <a:off x="1196" y="3160"/>
                <a:ext cx="42" cy="62"/>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21" name="Rectangle 164"/>
              <p:cNvSpPr>
                <a:spLocks noChangeArrowheads="1"/>
              </p:cNvSpPr>
              <p:nvPr/>
            </p:nvSpPr>
            <p:spPr bwMode="auto">
              <a:xfrm>
                <a:off x="1238" y="3131"/>
                <a:ext cx="47" cy="91"/>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22" name="Rectangle 165"/>
              <p:cNvSpPr>
                <a:spLocks noChangeArrowheads="1"/>
              </p:cNvSpPr>
              <p:nvPr/>
            </p:nvSpPr>
            <p:spPr bwMode="auto">
              <a:xfrm>
                <a:off x="1285" y="3160"/>
                <a:ext cx="44" cy="62"/>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23" name="Rectangle 166"/>
              <p:cNvSpPr>
                <a:spLocks noChangeArrowheads="1"/>
              </p:cNvSpPr>
              <p:nvPr/>
            </p:nvSpPr>
            <p:spPr bwMode="auto">
              <a:xfrm>
                <a:off x="1329" y="3111"/>
                <a:ext cx="44" cy="111"/>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24" name="Rectangle 167"/>
              <p:cNvSpPr>
                <a:spLocks noChangeArrowheads="1"/>
              </p:cNvSpPr>
              <p:nvPr/>
            </p:nvSpPr>
            <p:spPr bwMode="auto">
              <a:xfrm>
                <a:off x="1373" y="3056"/>
                <a:ext cx="45" cy="166"/>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25" name="Rectangle 168"/>
              <p:cNvSpPr>
                <a:spLocks noChangeArrowheads="1"/>
              </p:cNvSpPr>
              <p:nvPr/>
            </p:nvSpPr>
            <p:spPr bwMode="auto">
              <a:xfrm>
                <a:off x="1418" y="2976"/>
                <a:ext cx="44" cy="246"/>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26" name="Rectangle 169"/>
              <p:cNvSpPr>
                <a:spLocks noChangeArrowheads="1"/>
              </p:cNvSpPr>
              <p:nvPr/>
            </p:nvSpPr>
            <p:spPr bwMode="auto">
              <a:xfrm>
                <a:off x="1462" y="2943"/>
                <a:ext cx="46" cy="279"/>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27" name="Rectangle 170"/>
              <p:cNvSpPr>
                <a:spLocks noChangeArrowheads="1"/>
              </p:cNvSpPr>
              <p:nvPr/>
            </p:nvSpPr>
            <p:spPr bwMode="auto">
              <a:xfrm>
                <a:off x="1508" y="2768"/>
                <a:ext cx="42" cy="454"/>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28" name="Rectangle 171"/>
              <p:cNvSpPr>
                <a:spLocks noChangeArrowheads="1"/>
              </p:cNvSpPr>
              <p:nvPr/>
            </p:nvSpPr>
            <p:spPr bwMode="auto">
              <a:xfrm>
                <a:off x="1550" y="2790"/>
                <a:ext cx="47" cy="432"/>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29" name="Rectangle 172"/>
              <p:cNvSpPr>
                <a:spLocks noChangeArrowheads="1"/>
              </p:cNvSpPr>
              <p:nvPr/>
            </p:nvSpPr>
            <p:spPr bwMode="auto">
              <a:xfrm>
                <a:off x="1597" y="2797"/>
                <a:ext cx="44" cy="425"/>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30" name="Rectangle 173"/>
              <p:cNvSpPr>
                <a:spLocks noChangeArrowheads="1"/>
              </p:cNvSpPr>
              <p:nvPr/>
            </p:nvSpPr>
            <p:spPr bwMode="auto">
              <a:xfrm>
                <a:off x="1641" y="2768"/>
                <a:ext cx="44" cy="454"/>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31" name="Rectangle 174"/>
              <p:cNvSpPr>
                <a:spLocks noChangeArrowheads="1"/>
              </p:cNvSpPr>
              <p:nvPr/>
            </p:nvSpPr>
            <p:spPr bwMode="auto">
              <a:xfrm>
                <a:off x="1685" y="2545"/>
                <a:ext cx="45" cy="677"/>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32" name="Rectangle 175"/>
              <p:cNvSpPr>
                <a:spLocks noChangeArrowheads="1"/>
              </p:cNvSpPr>
              <p:nvPr/>
            </p:nvSpPr>
            <p:spPr bwMode="auto">
              <a:xfrm>
                <a:off x="1730" y="2425"/>
                <a:ext cx="44" cy="797"/>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33" name="Rectangle 176"/>
              <p:cNvSpPr>
                <a:spLocks noChangeArrowheads="1"/>
              </p:cNvSpPr>
              <p:nvPr/>
            </p:nvSpPr>
            <p:spPr bwMode="auto">
              <a:xfrm>
                <a:off x="1774" y="2250"/>
                <a:ext cx="44" cy="972"/>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34" name="Rectangle 177"/>
              <p:cNvSpPr>
                <a:spLocks noChangeArrowheads="1"/>
              </p:cNvSpPr>
              <p:nvPr/>
            </p:nvSpPr>
            <p:spPr bwMode="auto">
              <a:xfrm>
                <a:off x="1818" y="2257"/>
                <a:ext cx="44" cy="965"/>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35" name="Rectangle 178"/>
              <p:cNvSpPr>
                <a:spLocks noChangeArrowheads="1"/>
              </p:cNvSpPr>
              <p:nvPr/>
            </p:nvSpPr>
            <p:spPr bwMode="auto">
              <a:xfrm>
                <a:off x="1862" y="2082"/>
                <a:ext cx="47" cy="1140"/>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36" name="Rectangle 179"/>
              <p:cNvSpPr>
                <a:spLocks noChangeArrowheads="1"/>
              </p:cNvSpPr>
              <p:nvPr/>
            </p:nvSpPr>
            <p:spPr bwMode="auto">
              <a:xfrm>
                <a:off x="1909" y="1887"/>
                <a:ext cx="42" cy="1335"/>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37" name="Rectangle 180"/>
              <p:cNvSpPr>
                <a:spLocks noChangeArrowheads="1"/>
              </p:cNvSpPr>
              <p:nvPr/>
            </p:nvSpPr>
            <p:spPr bwMode="auto">
              <a:xfrm>
                <a:off x="1951" y="2131"/>
                <a:ext cx="46" cy="1091"/>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38" name="Rectangle 181"/>
              <p:cNvSpPr>
                <a:spLocks noChangeArrowheads="1"/>
              </p:cNvSpPr>
              <p:nvPr/>
            </p:nvSpPr>
            <p:spPr bwMode="auto">
              <a:xfrm>
                <a:off x="1997" y="1880"/>
                <a:ext cx="45" cy="1342"/>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39" name="Rectangle 182"/>
              <p:cNvSpPr>
                <a:spLocks noChangeArrowheads="1"/>
              </p:cNvSpPr>
              <p:nvPr/>
            </p:nvSpPr>
            <p:spPr bwMode="auto">
              <a:xfrm>
                <a:off x="2042" y="1748"/>
                <a:ext cx="44" cy="1474"/>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40" name="Rectangle 183"/>
              <p:cNvSpPr>
                <a:spLocks noChangeArrowheads="1"/>
              </p:cNvSpPr>
              <p:nvPr/>
            </p:nvSpPr>
            <p:spPr bwMode="auto">
              <a:xfrm>
                <a:off x="2086" y="1894"/>
                <a:ext cx="44" cy="1328"/>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41" name="Rectangle 184"/>
              <p:cNvSpPr>
                <a:spLocks noChangeArrowheads="1"/>
              </p:cNvSpPr>
              <p:nvPr/>
            </p:nvSpPr>
            <p:spPr bwMode="auto">
              <a:xfrm>
                <a:off x="2130" y="1774"/>
                <a:ext cx="44" cy="1448"/>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42" name="Rectangle 185"/>
              <p:cNvSpPr>
                <a:spLocks noChangeArrowheads="1"/>
              </p:cNvSpPr>
              <p:nvPr/>
            </p:nvSpPr>
            <p:spPr bwMode="auto">
              <a:xfrm>
                <a:off x="2174" y="1852"/>
                <a:ext cx="47" cy="1370"/>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43" name="Rectangle 186"/>
              <p:cNvSpPr>
                <a:spLocks noChangeArrowheads="1"/>
              </p:cNvSpPr>
              <p:nvPr/>
            </p:nvSpPr>
            <p:spPr bwMode="auto">
              <a:xfrm>
                <a:off x="2221" y="1712"/>
                <a:ext cx="42" cy="1510"/>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44" name="Rectangle 187"/>
              <p:cNvSpPr>
                <a:spLocks noChangeArrowheads="1"/>
              </p:cNvSpPr>
              <p:nvPr/>
            </p:nvSpPr>
            <p:spPr bwMode="auto">
              <a:xfrm>
                <a:off x="2263" y="1920"/>
                <a:ext cx="44" cy="1302"/>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45" name="Rectangle 188"/>
              <p:cNvSpPr>
                <a:spLocks noChangeArrowheads="1"/>
              </p:cNvSpPr>
              <p:nvPr/>
            </p:nvSpPr>
            <p:spPr bwMode="auto">
              <a:xfrm>
                <a:off x="2307" y="1949"/>
                <a:ext cx="47" cy="1273"/>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46" name="Rectangle 189"/>
              <p:cNvSpPr>
                <a:spLocks noChangeArrowheads="1"/>
              </p:cNvSpPr>
              <p:nvPr/>
            </p:nvSpPr>
            <p:spPr bwMode="auto">
              <a:xfrm>
                <a:off x="2354" y="2046"/>
                <a:ext cx="42" cy="1176"/>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47" name="Rectangle 190"/>
              <p:cNvSpPr>
                <a:spLocks noChangeArrowheads="1"/>
              </p:cNvSpPr>
              <p:nvPr/>
            </p:nvSpPr>
            <p:spPr bwMode="auto">
              <a:xfrm>
                <a:off x="2396" y="2020"/>
                <a:ext cx="46" cy="1202"/>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48" name="Rectangle 191"/>
              <p:cNvSpPr>
                <a:spLocks noChangeArrowheads="1"/>
              </p:cNvSpPr>
              <p:nvPr/>
            </p:nvSpPr>
            <p:spPr bwMode="auto">
              <a:xfrm>
                <a:off x="2442" y="2186"/>
                <a:ext cx="44" cy="1036"/>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49" name="Rectangle 192"/>
              <p:cNvSpPr>
                <a:spLocks noChangeArrowheads="1"/>
              </p:cNvSpPr>
              <p:nvPr/>
            </p:nvSpPr>
            <p:spPr bwMode="auto">
              <a:xfrm>
                <a:off x="2486" y="2224"/>
                <a:ext cx="45" cy="998"/>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0" name="Rectangle 193"/>
              <p:cNvSpPr>
                <a:spLocks noChangeArrowheads="1"/>
              </p:cNvSpPr>
              <p:nvPr/>
            </p:nvSpPr>
            <p:spPr bwMode="auto">
              <a:xfrm>
                <a:off x="2531" y="2383"/>
                <a:ext cx="44" cy="839"/>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1" name="Rectangle 194"/>
              <p:cNvSpPr>
                <a:spLocks noChangeArrowheads="1"/>
              </p:cNvSpPr>
              <p:nvPr/>
            </p:nvSpPr>
            <p:spPr bwMode="auto">
              <a:xfrm>
                <a:off x="2575" y="2447"/>
                <a:ext cx="44" cy="775"/>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2" name="Rectangle 195"/>
              <p:cNvSpPr>
                <a:spLocks noChangeArrowheads="1"/>
              </p:cNvSpPr>
              <p:nvPr/>
            </p:nvSpPr>
            <p:spPr bwMode="auto">
              <a:xfrm>
                <a:off x="2619" y="2719"/>
                <a:ext cx="47" cy="503"/>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3" name="Rectangle 196"/>
              <p:cNvSpPr>
                <a:spLocks noChangeArrowheads="1"/>
              </p:cNvSpPr>
              <p:nvPr/>
            </p:nvSpPr>
            <p:spPr bwMode="auto">
              <a:xfrm>
                <a:off x="2666" y="2719"/>
                <a:ext cx="42" cy="503"/>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4" name="Rectangle 197"/>
              <p:cNvSpPr>
                <a:spLocks noChangeArrowheads="1"/>
              </p:cNvSpPr>
              <p:nvPr/>
            </p:nvSpPr>
            <p:spPr bwMode="auto">
              <a:xfrm>
                <a:off x="2708" y="2739"/>
                <a:ext cx="46" cy="483"/>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5" name="Rectangle 198"/>
              <p:cNvSpPr>
                <a:spLocks noChangeArrowheads="1"/>
              </p:cNvSpPr>
              <p:nvPr/>
            </p:nvSpPr>
            <p:spPr bwMode="auto">
              <a:xfrm>
                <a:off x="2754" y="2930"/>
                <a:ext cx="44" cy="292"/>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6" name="Rectangle 199"/>
              <p:cNvSpPr>
                <a:spLocks noChangeArrowheads="1"/>
              </p:cNvSpPr>
              <p:nvPr/>
            </p:nvSpPr>
            <p:spPr bwMode="auto">
              <a:xfrm>
                <a:off x="2798" y="2921"/>
                <a:ext cx="45" cy="301"/>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7" name="Rectangle 200"/>
              <p:cNvSpPr>
                <a:spLocks noChangeArrowheads="1"/>
              </p:cNvSpPr>
              <p:nvPr/>
            </p:nvSpPr>
            <p:spPr bwMode="auto">
              <a:xfrm>
                <a:off x="2843" y="3007"/>
                <a:ext cx="44" cy="215"/>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8" name="Rectangle 201"/>
              <p:cNvSpPr>
                <a:spLocks noChangeArrowheads="1"/>
              </p:cNvSpPr>
              <p:nvPr/>
            </p:nvSpPr>
            <p:spPr bwMode="auto">
              <a:xfrm>
                <a:off x="2887" y="3060"/>
                <a:ext cx="44" cy="162"/>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59" name="Rectangle 202"/>
              <p:cNvSpPr>
                <a:spLocks noChangeArrowheads="1"/>
              </p:cNvSpPr>
              <p:nvPr/>
            </p:nvSpPr>
            <p:spPr bwMode="auto">
              <a:xfrm>
                <a:off x="2931" y="3111"/>
                <a:ext cx="44" cy="111"/>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60" name="Rectangle 203"/>
              <p:cNvSpPr>
                <a:spLocks noChangeArrowheads="1"/>
              </p:cNvSpPr>
              <p:nvPr/>
            </p:nvSpPr>
            <p:spPr bwMode="auto">
              <a:xfrm>
                <a:off x="2975" y="3160"/>
                <a:ext cx="45" cy="62"/>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61" name="Rectangle 204"/>
              <p:cNvSpPr>
                <a:spLocks noChangeArrowheads="1"/>
              </p:cNvSpPr>
              <p:nvPr/>
            </p:nvSpPr>
            <p:spPr bwMode="auto">
              <a:xfrm>
                <a:off x="3020" y="3167"/>
                <a:ext cx="46" cy="55"/>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62" name="Rectangle 205"/>
              <p:cNvSpPr>
                <a:spLocks noChangeArrowheads="1"/>
              </p:cNvSpPr>
              <p:nvPr/>
            </p:nvSpPr>
            <p:spPr bwMode="auto">
              <a:xfrm>
                <a:off x="3066" y="3167"/>
                <a:ext cx="44" cy="55"/>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63" name="Rectangle 206"/>
              <p:cNvSpPr>
                <a:spLocks noChangeArrowheads="1"/>
              </p:cNvSpPr>
              <p:nvPr/>
            </p:nvSpPr>
            <p:spPr bwMode="auto">
              <a:xfrm>
                <a:off x="3110" y="3180"/>
                <a:ext cx="45" cy="42"/>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64" name="Rectangle 207"/>
              <p:cNvSpPr>
                <a:spLocks noChangeArrowheads="1"/>
              </p:cNvSpPr>
              <p:nvPr/>
            </p:nvSpPr>
            <p:spPr bwMode="auto">
              <a:xfrm>
                <a:off x="3155" y="3187"/>
                <a:ext cx="44" cy="35"/>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65" name="Rectangle 208"/>
              <p:cNvSpPr>
                <a:spLocks noChangeArrowheads="1"/>
              </p:cNvSpPr>
              <p:nvPr/>
            </p:nvSpPr>
            <p:spPr bwMode="auto">
              <a:xfrm>
                <a:off x="3199" y="3209"/>
                <a:ext cx="44" cy="13"/>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sp>
            <p:nvSpPr>
              <p:cNvPr id="166" name="Rectangle 209"/>
              <p:cNvSpPr>
                <a:spLocks noChangeArrowheads="1"/>
              </p:cNvSpPr>
              <p:nvPr/>
            </p:nvSpPr>
            <p:spPr bwMode="auto">
              <a:xfrm>
                <a:off x="3243" y="3215"/>
                <a:ext cx="44" cy="7"/>
              </a:xfrm>
              <a:prstGeom prst="rect">
                <a:avLst/>
              </a:prstGeom>
              <a:solidFill>
                <a:srgbClr val="FFCCFF">
                  <a:alpha val="50000"/>
                </a:srgbClr>
              </a:solidFill>
              <a:ln w="1588">
                <a:solidFill>
                  <a:srgbClr val="FF00FF"/>
                </a:solidFill>
                <a:miter lim="800000"/>
                <a:headEnd/>
                <a:tailEnd/>
              </a:ln>
            </p:spPr>
            <p:txBody>
              <a:bodyPr/>
              <a:lstStyle/>
              <a:p>
                <a:pPr eaLnBrk="0" hangingPunct="0"/>
                <a:endParaRPr lang="en-US" sz="3200" b="1" smtClean="0">
                  <a:solidFill>
                    <a:srgbClr val="FFFFFF"/>
                  </a:solidFill>
                  <a:effectLst>
                    <a:outerShdw blurRad="38100" dist="38100" dir="2700000" algn="tl">
                      <a:srgbClr val="000000"/>
                    </a:outerShdw>
                  </a:effectLst>
                  <a:latin typeface="Arial Unicode MS" pitchFamily="34" charset="-128"/>
                </a:endParaRPr>
              </a:p>
            </p:txBody>
          </p:sp>
        </p:grpSp>
        <p:sp>
          <p:nvSpPr>
            <p:cNvPr id="118" name="TextBox 117"/>
            <p:cNvSpPr txBox="1"/>
            <p:nvPr/>
          </p:nvSpPr>
          <p:spPr>
            <a:xfrm>
              <a:off x="6155136" y="3660382"/>
              <a:ext cx="2825086" cy="707886"/>
            </a:xfrm>
            <a:prstGeom prst="rect">
              <a:avLst/>
            </a:prstGeom>
            <a:noFill/>
          </p:spPr>
          <p:txBody>
            <a:bodyPr wrap="square" rtlCol="0">
              <a:spAutoFit/>
            </a:bodyPr>
            <a:lstStyle/>
            <a:p>
              <a:r>
                <a:rPr lang="en-GB" sz="4000" dirty="0" smtClean="0"/>
                <a:t>LR=10</a:t>
              </a:r>
              <a:endParaRPr lang="en-GB" sz="4000" dirty="0"/>
            </a:p>
          </p:txBody>
        </p:sp>
      </p:grpSp>
    </p:spTree>
    <p:extLst>
      <p:ext uri="{BB962C8B-B14F-4D97-AF65-F5344CB8AC3E}">
        <p14:creationId xmlns:p14="http://schemas.microsoft.com/office/powerpoint/2010/main" val="1414248929"/>
      </p:ext>
    </p:extLst>
  </p:cSld>
  <p:clrMapOvr>
    <a:masterClrMapping/>
  </p:clrMapOvr>
  <p:transition xmlns:p14="http://schemas.microsoft.com/office/powerpoint/2010/main">
    <p:strip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ox(in)">
                                      <p:cBhvr>
                                        <p:cTn id="7" dur="500"/>
                                        <p:tgtEl>
                                          <p:spTgt spid="115"/>
                                        </p:tgtEl>
                                      </p:cBhvr>
                                    </p:animEffect>
                                  </p:childTnLst>
                                </p:cTn>
                              </p:par>
                              <p:par>
                                <p:cTn id="8" presetID="4" presetClass="exit" presetSubtype="32" fill="hold" nodeType="withEffect">
                                  <p:stCondLst>
                                    <p:cond delay="0"/>
                                  </p:stCondLst>
                                  <p:childTnLst>
                                    <p:animEffect transition="out" filter="box(out)">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394141" y="94590"/>
            <a:ext cx="9459309" cy="6668814"/>
          </a:xfrm>
          <a:prstGeom prst="rect">
            <a:avLst/>
          </a:prstGeom>
        </p:spPr>
      </p:pic>
    </p:spTree>
    <p:extLst>
      <p:ext uri="{BB962C8B-B14F-4D97-AF65-F5344CB8AC3E}">
        <p14:creationId xmlns:p14="http://schemas.microsoft.com/office/powerpoint/2010/main" val="2137043561"/>
      </p:ext>
    </p:extLst>
  </p:cSld>
  <p:clrMapOvr>
    <a:masterClrMapping/>
  </p:clrMapOvr>
  <p:transition xmlns:p14="http://schemas.microsoft.com/office/powerpoint/2010/main">
    <p:strips/>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02" name="Rectangle 2"/>
          <p:cNvSpPr>
            <a:spLocks noGrp="1" noChangeArrowheads="1"/>
          </p:cNvSpPr>
          <p:nvPr>
            <p:ph type="title" idx="4294967295"/>
          </p:nvPr>
        </p:nvSpPr>
        <p:spPr>
          <a:xfrm>
            <a:off x="339155" y="318448"/>
            <a:ext cx="9664652" cy="914400"/>
          </a:xfrm>
          <a:effectLst>
            <a:outerShdw dist="35921" dir="2700000" algn="ctr" rotWithShape="0">
              <a:schemeClr val="bg2"/>
            </a:outerShdw>
          </a:effectLst>
        </p:spPr>
        <p:txBody>
          <a:bodyPr/>
          <a:lstStyle/>
          <a:p>
            <a:pPr>
              <a:lnSpc>
                <a:spcPct val="90000"/>
              </a:lnSpc>
            </a:pPr>
            <a:r>
              <a:rPr lang="nl-NL" sz="2800" b="1" dirty="0" smtClean="0">
                <a:solidFill>
                  <a:srgbClr val="FFF3BF"/>
                </a:solidFill>
              </a:rPr>
              <a:t>Psychotherapie: verwondering van de Meta-analyticus</a:t>
            </a:r>
            <a:endParaRPr lang="en-GB" sz="1400" b="1" dirty="0">
              <a:solidFill>
                <a:srgbClr val="FFEC99"/>
              </a:solidFill>
            </a:endParaRPr>
          </a:p>
        </p:txBody>
      </p:sp>
      <p:grpSp>
        <p:nvGrpSpPr>
          <p:cNvPr id="668679" name="Group 3"/>
          <p:cNvGrpSpPr>
            <a:grpSpLocks/>
          </p:cNvGrpSpPr>
          <p:nvPr/>
        </p:nvGrpSpPr>
        <p:grpSpPr bwMode="auto">
          <a:xfrm>
            <a:off x="774700" y="1314668"/>
            <a:ext cx="8829675" cy="76200"/>
            <a:chOff x="486" y="672"/>
            <a:chExt cx="5562" cy="48"/>
          </a:xfrm>
        </p:grpSpPr>
        <p:sp>
          <p:nvSpPr>
            <p:cNvPr id="1792004" name="Line 4"/>
            <p:cNvSpPr>
              <a:spLocks noChangeShapeType="1"/>
            </p:cNvSpPr>
            <p:nvPr/>
          </p:nvSpPr>
          <p:spPr bwMode="auto">
            <a:xfrm>
              <a:off x="486" y="672"/>
              <a:ext cx="5562" cy="0"/>
            </a:xfrm>
            <a:prstGeom prst="line">
              <a:avLst/>
            </a:prstGeom>
            <a:noFill/>
            <a:ln w="38100">
              <a:solidFill>
                <a:srgbClr val="6388FF"/>
              </a:solidFill>
              <a:round/>
              <a:headEnd/>
              <a:tailEnd/>
            </a:ln>
            <a:effectLst/>
          </p:spPr>
          <p:txBody>
            <a:bodyPr wrap="none" lIns="92075" tIns="46038" rIns="92075" bIns="46038" anchor="ctr"/>
            <a:lstStyle/>
            <a:p>
              <a:pPr eaLnBrk="1" hangingPunct="1">
                <a:defRPr/>
              </a:pPr>
              <a:endParaRPr lang="nl-NL" b="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1792005" name="Line 5"/>
            <p:cNvSpPr>
              <a:spLocks noChangeShapeType="1"/>
            </p:cNvSpPr>
            <p:nvPr/>
          </p:nvSpPr>
          <p:spPr bwMode="auto">
            <a:xfrm>
              <a:off x="486" y="720"/>
              <a:ext cx="5562" cy="0"/>
            </a:xfrm>
            <a:prstGeom prst="line">
              <a:avLst/>
            </a:prstGeom>
            <a:noFill/>
            <a:ln w="38100">
              <a:solidFill>
                <a:srgbClr val="FF8DFF"/>
              </a:solidFill>
              <a:round/>
              <a:headEnd/>
              <a:tailEnd/>
            </a:ln>
            <a:effectLst/>
          </p:spPr>
          <p:txBody>
            <a:bodyPr wrap="none" lIns="92075" tIns="46038" rIns="92075" bIns="46038" anchor="ctr"/>
            <a:lstStyle/>
            <a:p>
              <a:pPr eaLnBrk="1" hangingPunct="1">
                <a:defRPr/>
              </a:pPr>
              <a:endParaRPr lang="nl-NL" b="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gr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047" y="2358916"/>
            <a:ext cx="9475787"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4441" y="3778177"/>
            <a:ext cx="1146415" cy="1544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0985130"/>
      </p:ext>
    </p:extLst>
  </p:cSld>
  <p:clrMapOvr>
    <a:masterClrMapping/>
  </p:clrMapOvr>
  <p:transition xmlns:p14="http://schemas.microsoft.com/office/powerpoint/2010/main">
    <p:strips/>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519116" y="1663532"/>
            <a:ext cx="9324975" cy="76200"/>
            <a:chOff x="486" y="672"/>
            <a:chExt cx="5562" cy="48"/>
          </a:xfrm>
        </p:grpSpPr>
        <p:sp>
          <p:nvSpPr>
            <p:cNvPr id="5" name="Line 4"/>
            <p:cNvSpPr>
              <a:spLocks noChangeShapeType="1"/>
            </p:cNvSpPr>
            <p:nvPr/>
          </p:nvSpPr>
          <p:spPr bwMode="auto">
            <a:xfrm>
              <a:off x="486" y="672"/>
              <a:ext cx="5562" cy="0"/>
            </a:xfrm>
            <a:prstGeom prst="line">
              <a:avLst/>
            </a:prstGeom>
            <a:noFill/>
            <a:ln w="38100">
              <a:solidFill>
                <a:srgbClr val="6388FF"/>
              </a:solidFill>
              <a:round/>
              <a:headEnd/>
              <a:tailEnd/>
            </a:ln>
          </p:spPr>
          <p:txBody>
            <a:bodyPr wrap="none" lIns="92075" tIns="46038" rIns="92075" bIns="46038" anchor="ctr"/>
            <a:lstStyle/>
            <a:p>
              <a:pPr algn="l" eaLnBrk="1" hangingPunct="1">
                <a:spcBef>
                  <a:spcPct val="0"/>
                </a:spcBef>
              </a:pPr>
              <a:endParaRPr lang="nl-NL" sz="2000" b="0">
                <a:solidFill>
                  <a:srgbClr val="FFFFFF"/>
                </a:solidFill>
                <a:latin typeface="Lucida Sans Unicode" pitchFamily="34" charset="0"/>
                <a:cs typeface="Times New Roman" pitchFamily="18" charset="0"/>
              </a:endParaRPr>
            </a:p>
          </p:txBody>
        </p:sp>
        <p:sp>
          <p:nvSpPr>
            <p:cNvPr id="6" name="Line 5"/>
            <p:cNvSpPr>
              <a:spLocks noChangeShapeType="1"/>
            </p:cNvSpPr>
            <p:nvPr/>
          </p:nvSpPr>
          <p:spPr bwMode="auto">
            <a:xfrm>
              <a:off x="486" y="720"/>
              <a:ext cx="5562" cy="0"/>
            </a:xfrm>
            <a:prstGeom prst="line">
              <a:avLst/>
            </a:prstGeom>
            <a:noFill/>
            <a:ln w="38100">
              <a:solidFill>
                <a:srgbClr val="FF8DFF"/>
              </a:solidFill>
              <a:round/>
              <a:headEnd/>
              <a:tailEnd/>
            </a:ln>
          </p:spPr>
          <p:txBody>
            <a:bodyPr wrap="none" lIns="92075" tIns="46038" rIns="92075" bIns="46038" anchor="ctr"/>
            <a:lstStyle/>
            <a:p>
              <a:pPr algn="l" eaLnBrk="1" hangingPunct="1">
                <a:spcBef>
                  <a:spcPct val="0"/>
                </a:spcBef>
              </a:pPr>
              <a:endParaRPr lang="nl-NL" sz="2000" b="0">
                <a:solidFill>
                  <a:srgbClr val="FFFFFF"/>
                </a:solidFill>
                <a:latin typeface="Lucida Sans Unicode" pitchFamily="34" charset="0"/>
                <a:cs typeface="Times New Roman" pitchFamily="18" charset="0"/>
              </a:endParaRPr>
            </a:p>
          </p:txBody>
        </p:sp>
      </p:grpSp>
      <p:sp>
        <p:nvSpPr>
          <p:cNvPr id="9" name="Title 1"/>
          <p:cNvSpPr>
            <a:spLocks noGrp="1"/>
          </p:cNvSpPr>
          <p:nvPr>
            <p:ph type="title"/>
          </p:nvPr>
        </p:nvSpPr>
        <p:spPr>
          <a:xfrm>
            <a:off x="677925" y="419590"/>
            <a:ext cx="9125905" cy="1143000"/>
          </a:xfrm>
        </p:spPr>
        <p:txBody>
          <a:bodyPr/>
          <a:lstStyle/>
          <a:p>
            <a:r>
              <a:rPr lang="nl-NL" sz="5400" b="1" dirty="0" smtClean="0">
                <a:solidFill>
                  <a:srgbClr val="FFEA8F"/>
                </a:solidFill>
              </a:rPr>
              <a:t>Is </a:t>
            </a:r>
            <a:r>
              <a:rPr lang="nl-NL" sz="5400" b="1" dirty="0" err="1" smtClean="0">
                <a:solidFill>
                  <a:srgbClr val="FFEA8F"/>
                </a:solidFill>
              </a:rPr>
              <a:t>Clozapine</a:t>
            </a:r>
            <a:r>
              <a:rPr lang="nl-NL" sz="5400" b="1" dirty="0" smtClean="0">
                <a:solidFill>
                  <a:srgbClr val="FFEA8F"/>
                </a:solidFill>
              </a:rPr>
              <a:t> Superior?</a:t>
            </a:r>
            <a:endParaRPr lang="nl-NL" sz="5400" b="1" dirty="0">
              <a:solidFill>
                <a:srgbClr val="FFEA8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04" y="1865935"/>
            <a:ext cx="9366844" cy="3368214"/>
          </a:xfrm>
          <a:prstGeom prst="rect">
            <a:avLst/>
          </a:prstGeom>
        </p:spPr>
      </p:pic>
      <p:sp>
        <p:nvSpPr>
          <p:cNvPr id="7" name="TextBox 6"/>
          <p:cNvSpPr txBox="1"/>
          <p:nvPr/>
        </p:nvSpPr>
        <p:spPr>
          <a:xfrm>
            <a:off x="457187" y="5344491"/>
            <a:ext cx="9443522" cy="1323439"/>
          </a:xfrm>
          <a:prstGeom prst="rect">
            <a:avLst/>
          </a:prstGeom>
          <a:noFill/>
        </p:spPr>
        <p:txBody>
          <a:bodyPr wrap="square" rtlCol="0">
            <a:spAutoFit/>
          </a:bodyPr>
          <a:lstStyle/>
          <a:p>
            <a:pPr eaLnBrk="1" hangingPunct="1"/>
            <a:r>
              <a:rPr lang="en-US" sz="2000" b="0" dirty="0">
                <a:solidFill>
                  <a:srgbClr val="FFFFFF"/>
                </a:solidFill>
                <a:latin typeface="Arial" pitchFamily="34" charset="0"/>
                <a:cs typeface="Arial" pitchFamily="34" charset="0"/>
              </a:rPr>
              <a:t>Insufficient evidence exists on which antipsychotic is more efficacious for patients with treatment-resistant schizophrenia, and </a:t>
            </a:r>
            <a:r>
              <a:rPr lang="en-US" sz="2000" i="1" dirty="0">
                <a:solidFill>
                  <a:srgbClr val="FF7C80"/>
                </a:solidFill>
                <a:latin typeface="Arial" pitchFamily="34" charset="0"/>
                <a:cs typeface="Arial" pitchFamily="34" charset="0"/>
              </a:rPr>
              <a:t>blinded</a:t>
            </a:r>
            <a:r>
              <a:rPr lang="en-US" sz="2000" b="0" dirty="0">
                <a:solidFill>
                  <a:srgbClr val="FFFFFF"/>
                </a:solidFill>
                <a:latin typeface="Arial" pitchFamily="34" charset="0"/>
                <a:cs typeface="Arial" pitchFamily="34" charset="0"/>
              </a:rPr>
              <a:t> RCTs-in contrast to </a:t>
            </a:r>
            <a:r>
              <a:rPr lang="en-US" sz="2000" i="1" dirty="0" err="1">
                <a:solidFill>
                  <a:srgbClr val="FF7C80"/>
                </a:solidFill>
                <a:latin typeface="Arial" pitchFamily="34" charset="0"/>
                <a:cs typeface="Arial" pitchFamily="34" charset="0"/>
              </a:rPr>
              <a:t>unblinded</a:t>
            </a:r>
            <a:r>
              <a:rPr lang="en-US" sz="2000" b="0" dirty="0">
                <a:solidFill>
                  <a:srgbClr val="FFFFFF"/>
                </a:solidFill>
                <a:latin typeface="Arial" pitchFamily="34" charset="0"/>
                <a:cs typeface="Arial" pitchFamily="34" charset="0"/>
              </a:rPr>
              <a:t>, randomized effectiveness studies-provide little evidence of the superiority of </a:t>
            </a:r>
            <a:r>
              <a:rPr lang="en-US" sz="2000" b="0" dirty="0" err="1">
                <a:solidFill>
                  <a:srgbClr val="FFFFFF"/>
                </a:solidFill>
                <a:latin typeface="Arial" pitchFamily="34" charset="0"/>
                <a:cs typeface="Arial" pitchFamily="34" charset="0"/>
              </a:rPr>
              <a:t>clozapinecompared</a:t>
            </a:r>
            <a:r>
              <a:rPr lang="en-US" sz="2000" b="0" dirty="0">
                <a:solidFill>
                  <a:srgbClr val="FFFFFF"/>
                </a:solidFill>
                <a:latin typeface="Arial" pitchFamily="34" charset="0"/>
                <a:cs typeface="Arial" pitchFamily="34" charset="0"/>
              </a:rPr>
              <a:t> with other second-generation antipsychotics.</a:t>
            </a:r>
            <a:endParaRPr lang="en-GB" sz="2000" b="0" dirty="0">
              <a:solidFill>
                <a:srgbClr val="FFFFFF"/>
              </a:solidFill>
              <a:latin typeface="Arial" pitchFamily="34" charset="0"/>
              <a:cs typeface="Arial" pitchFamily="34" charset="0"/>
            </a:endParaRPr>
          </a:p>
        </p:txBody>
      </p:sp>
      <p:pic>
        <p:nvPicPr>
          <p:cNvPr id="5120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7460" y="436728"/>
            <a:ext cx="958934" cy="995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5475780"/>
      </p:ext>
    </p:extLst>
  </p:cSld>
  <p:clrMapOvr>
    <a:masterClrMapping/>
  </p:clrMapOvr>
  <p:transition xmlns:p14="http://schemas.microsoft.com/office/powerpoint/2010/main">
    <p:strips/>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5" name="Tekstvak 12"/>
          <p:cNvSpPr txBox="1">
            <a:spLocks noChangeArrowheads="1"/>
          </p:cNvSpPr>
          <p:nvPr/>
        </p:nvSpPr>
        <p:spPr bwMode="auto">
          <a:xfrm>
            <a:off x="571500" y="471320"/>
            <a:ext cx="91725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A6A6A6"/>
                </a:solidFill>
                <a:miter lim="800000"/>
                <a:headEnd/>
                <a:tailEnd/>
              </a14:hiddenLine>
            </a:ext>
          </a:extLst>
        </p:spPr>
        <p:txBody>
          <a:bodyPr>
            <a:spAutoFit/>
          </a:bodyPr>
          <a:lstStyle>
            <a:lvl1pPr defTabSz="457200" eaLnBrk="0" hangingPunct="0">
              <a:defRPr sz="2800">
                <a:solidFill>
                  <a:schemeClr val="tx1"/>
                </a:solidFill>
                <a:latin typeface="Arial" charset="0"/>
                <a:cs typeface="Arial" charset="0"/>
              </a:defRPr>
            </a:lvl1pPr>
            <a:lvl2pPr marL="742950" indent="-285750" defTabSz="457200" eaLnBrk="0" hangingPunct="0">
              <a:defRPr sz="2800">
                <a:solidFill>
                  <a:schemeClr val="tx1"/>
                </a:solidFill>
                <a:latin typeface="Arial" charset="0"/>
                <a:cs typeface="Arial" charset="0"/>
              </a:defRPr>
            </a:lvl2pPr>
            <a:lvl3pPr marL="1143000" indent="-228600" defTabSz="457200" eaLnBrk="0" hangingPunct="0">
              <a:defRPr sz="2800">
                <a:solidFill>
                  <a:schemeClr val="tx1"/>
                </a:solidFill>
                <a:latin typeface="Arial" charset="0"/>
                <a:cs typeface="Arial" charset="0"/>
              </a:defRPr>
            </a:lvl3pPr>
            <a:lvl4pPr marL="1600200" indent="-228600" defTabSz="457200" eaLnBrk="0" hangingPunct="0">
              <a:defRPr sz="2800">
                <a:solidFill>
                  <a:schemeClr val="tx1"/>
                </a:solidFill>
                <a:latin typeface="Arial" charset="0"/>
                <a:cs typeface="Arial" charset="0"/>
              </a:defRPr>
            </a:lvl4pPr>
            <a:lvl5pPr marL="2057400" indent="-228600" defTabSz="457200" eaLnBrk="0" hangingPunct="0">
              <a:defRPr sz="2800">
                <a:solidFill>
                  <a:schemeClr val="tx1"/>
                </a:solidFill>
                <a:latin typeface="Arial" charset="0"/>
                <a:cs typeface="Arial" charset="0"/>
              </a:defRPr>
            </a:lvl5pPr>
            <a:lvl6pPr marL="2514600" indent="-228600" algn="ctr" defTabSz="457200" eaLnBrk="0" fontAlgn="base" hangingPunct="0">
              <a:spcBef>
                <a:spcPct val="50000"/>
              </a:spcBef>
              <a:spcAft>
                <a:spcPct val="0"/>
              </a:spcAft>
              <a:defRPr sz="2800">
                <a:solidFill>
                  <a:schemeClr val="tx1"/>
                </a:solidFill>
                <a:latin typeface="Arial" charset="0"/>
                <a:cs typeface="Arial" charset="0"/>
              </a:defRPr>
            </a:lvl6pPr>
            <a:lvl7pPr marL="2971800" indent="-228600" algn="ctr" defTabSz="457200" eaLnBrk="0" fontAlgn="base" hangingPunct="0">
              <a:spcBef>
                <a:spcPct val="50000"/>
              </a:spcBef>
              <a:spcAft>
                <a:spcPct val="0"/>
              </a:spcAft>
              <a:defRPr sz="2800">
                <a:solidFill>
                  <a:schemeClr val="tx1"/>
                </a:solidFill>
                <a:latin typeface="Arial" charset="0"/>
                <a:cs typeface="Arial" charset="0"/>
              </a:defRPr>
            </a:lvl7pPr>
            <a:lvl8pPr marL="3429000" indent="-228600" algn="ctr" defTabSz="457200" eaLnBrk="0" fontAlgn="base" hangingPunct="0">
              <a:spcBef>
                <a:spcPct val="50000"/>
              </a:spcBef>
              <a:spcAft>
                <a:spcPct val="0"/>
              </a:spcAft>
              <a:defRPr sz="2800">
                <a:solidFill>
                  <a:schemeClr val="tx1"/>
                </a:solidFill>
                <a:latin typeface="Arial" charset="0"/>
                <a:cs typeface="Arial" charset="0"/>
              </a:defRPr>
            </a:lvl8pPr>
            <a:lvl9pPr marL="3886200" indent="-228600" algn="ctr" defTabSz="457200" eaLnBrk="0" fontAlgn="base" hangingPunct="0">
              <a:spcBef>
                <a:spcPct val="50000"/>
              </a:spcBef>
              <a:spcAft>
                <a:spcPct val="0"/>
              </a:spcAft>
              <a:defRPr sz="2800">
                <a:solidFill>
                  <a:schemeClr val="tx1"/>
                </a:solidFill>
                <a:latin typeface="Arial" charset="0"/>
                <a:cs typeface="Arial" charset="0"/>
              </a:defRPr>
            </a:lvl9pPr>
          </a:lstStyle>
          <a:p>
            <a:pPr eaLnBrk="1" hangingPunct="1">
              <a:spcBef>
                <a:spcPct val="0"/>
              </a:spcBef>
            </a:pPr>
            <a:r>
              <a:rPr lang="nl-NL" sz="4400" b="1" dirty="0" smtClean="0">
                <a:solidFill>
                  <a:srgbClr val="FFCC00"/>
                </a:solidFill>
                <a:ea typeface="MS PGothic" pitchFamily="34" charset="-128"/>
              </a:rPr>
              <a:t>Dodo verklaring: Heterogeniteit?</a:t>
            </a:r>
            <a:endParaRPr lang="nl-NL" sz="4400" b="1" dirty="0">
              <a:solidFill>
                <a:srgbClr val="FFCC00"/>
              </a:solidFill>
              <a:ea typeface="MS PGothic" pitchFamily="34" charset="-128"/>
            </a:endParaRPr>
          </a:p>
        </p:txBody>
      </p:sp>
      <p:grpSp>
        <p:nvGrpSpPr>
          <p:cNvPr id="139276" name="Group 14"/>
          <p:cNvGrpSpPr>
            <a:grpSpLocks/>
          </p:cNvGrpSpPr>
          <p:nvPr/>
        </p:nvGrpSpPr>
        <p:grpSpPr bwMode="auto">
          <a:xfrm>
            <a:off x="533400" y="1431697"/>
            <a:ext cx="9324975" cy="76200"/>
            <a:chOff x="486" y="672"/>
            <a:chExt cx="5562" cy="48"/>
          </a:xfrm>
        </p:grpSpPr>
        <p:sp>
          <p:nvSpPr>
            <p:cNvPr id="139279" name="Line 15"/>
            <p:cNvSpPr>
              <a:spLocks noChangeShapeType="1"/>
            </p:cNvSpPr>
            <p:nvPr/>
          </p:nvSpPr>
          <p:spPr bwMode="auto">
            <a:xfrm>
              <a:off x="486" y="672"/>
              <a:ext cx="5562" cy="0"/>
            </a:xfrm>
            <a:prstGeom prst="line">
              <a:avLst/>
            </a:prstGeom>
            <a:noFill/>
            <a:ln w="38100">
              <a:solidFill>
                <a:srgbClr val="6388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eaLnBrk="0" hangingPunct="0"/>
              <a:endParaRPr lang="en-GB" b="1">
                <a:solidFill>
                  <a:srgbClr val="FFFFFF"/>
                </a:solidFill>
                <a:latin typeface="Arial" charset="0"/>
                <a:cs typeface="Arial" charset="0"/>
              </a:endParaRPr>
            </a:p>
          </p:txBody>
        </p:sp>
        <p:sp>
          <p:nvSpPr>
            <p:cNvPr id="139280" name="Line 16"/>
            <p:cNvSpPr>
              <a:spLocks noChangeShapeType="1"/>
            </p:cNvSpPr>
            <p:nvPr/>
          </p:nvSpPr>
          <p:spPr bwMode="auto">
            <a:xfrm>
              <a:off x="486" y="720"/>
              <a:ext cx="5562" cy="0"/>
            </a:xfrm>
            <a:prstGeom prst="line">
              <a:avLst/>
            </a:prstGeom>
            <a:noFill/>
            <a:ln w="38100">
              <a:solidFill>
                <a:srgbClr val="FF8D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eaLnBrk="0" hangingPunct="0"/>
              <a:endParaRPr lang="en-GB" b="1">
                <a:solidFill>
                  <a:srgbClr val="FFFFFF"/>
                </a:solidFill>
                <a:latin typeface="Arial" charset="0"/>
                <a:cs typeface="Arial" charset="0"/>
              </a:endParaRPr>
            </a:p>
          </p:txBody>
        </p:sp>
      </p:grpSp>
      <p:grpSp>
        <p:nvGrpSpPr>
          <p:cNvPr id="8" name="Group 7"/>
          <p:cNvGrpSpPr/>
          <p:nvPr/>
        </p:nvGrpSpPr>
        <p:grpSpPr>
          <a:xfrm>
            <a:off x="6919470" y="2209338"/>
            <a:ext cx="2782529" cy="1730376"/>
            <a:chOff x="6792122" y="1831974"/>
            <a:chExt cx="2782529" cy="1730376"/>
          </a:xfrm>
        </p:grpSpPr>
        <p:sp>
          <p:nvSpPr>
            <p:cNvPr id="139269" name="Freeform 3"/>
            <p:cNvSpPr>
              <a:spLocks/>
            </p:cNvSpPr>
            <p:nvPr/>
          </p:nvSpPr>
          <p:spPr bwMode="auto">
            <a:xfrm>
              <a:off x="7930001" y="1831974"/>
              <a:ext cx="1644650" cy="1730375"/>
            </a:xfrm>
            <a:custGeom>
              <a:avLst/>
              <a:gdLst>
                <a:gd name="T0" fmla="*/ 2147483647 w 606"/>
                <a:gd name="T1" fmla="*/ 2147483647 h 1061"/>
                <a:gd name="T2" fmla="*/ 2147483647 w 606"/>
                <a:gd name="T3" fmla="*/ 2147483647 h 1061"/>
                <a:gd name="T4" fmla="*/ 2147483647 w 606"/>
                <a:gd name="T5" fmla="*/ 2147483647 h 1061"/>
                <a:gd name="T6" fmla="*/ 2147483647 w 606"/>
                <a:gd name="T7" fmla="*/ 2147483647 h 1061"/>
                <a:gd name="T8" fmla="*/ 2147483647 w 606"/>
                <a:gd name="T9" fmla="*/ 2147483647 h 1061"/>
                <a:gd name="T10" fmla="*/ 2147483647 w 606"/>
                <a:gd name="T11" fmla="*/ 2147483647 h 1061"/>
                <a:gd name="T12" fmla="*/ 2147483647 w 606"/>
                <a:gd name="T13" fmla="*/ 0 h 1061"/>
                <a:gd name="T14" fmla="*/ 2147483647 w 606"/>
                <a:gd name="T15" fmla="*/ 2147483647 h 1061"/>
                <a:gd name="T16" fmla="*/ 2147483647 w 606"/>
                <a:gd name="T17" fmla="*/ 2147483647 h 1061"/>
                <a:gd name="T18" fmla="*/ 2147483647 w 606"/>
                <a:gd name="T19" fmla="*/ 2147483647 h 1061"/>
                <a:gd name="T20" fmla="*/ 2147483647 w 606"/>
                <a:gd name="T21" fmla="*/ 2147483647 h 1061"/>
                <a:gd name="T22" fmla="*/ 2147483647 w 606"/>
                <a:gd name="T23" fmla="*/ 2147483647 h 1061"/>
                <a:gd name="T24" fmla="*/ 2147483647 w 606"/>
                <a:gd name="T25" fmla="*/ 2147483647 h 1061"/>
                <a:gd name="T26" fmla="*/ 2147483647 w 606"/>
                <a:gd name="T27" fmla="*/ 2147483647 h 1061"/>
                <a:gd name="T28" fmla="*/ 2147483647 w 606"/>
                <a:gd name="T29" fmla="*/ 2147483647 h 1061"/>
                <a:gd name="T30" fmla="*/ 2147483647 w 606"/>
                <a:gd name="T31" fmla="*/ 2147483647 h 1061"/>
                <a:gd name="T32" fmla="*/ 2147483647 w 606"/>
                <a:gd name="T33" fmla="*/ 2147483647 h 1061"/>
                <a:gd name="T34" fmla="*/ 2147483647 w 606"/>
                <a:gd name="T35" fmla="*/ 2147483647 h 1061"/>
                <a:gd name="T36" fmla="*/ 2147483647 w 606"/>
                <a:gd name="T37" fmla="*/ 2147483647 h 1061"/>
                <a:gd name="T38" fmla="*/ 2147483647 w 606"/>
                <a:gd name="T39" fmla="*/ 2147483647 h 1061"/>
                <a:gd name="T40" fmla="*/ 2147483647 w 606"/>
                <a:gd name="T41" fmla="*/ 2147483647 h 1061"/>
                <a:gd name="T42" fmla="*/ 2147483647 w 606"/>
                <a:gd name="T43" fmla="*/ 2147483647 h 1061"/>
                <a:gd name="T44" fmla="*/ 2147483647 w 606"/>
                <a:gd name="T45" fmla="*/ 2147483647 h 1061"/>
                <a:gd name="T46" fmla="*/ 2147483647 w 606"/>
                <a:gd name="T47" fmla="*/ 2147483647 h 1061"/>
                <a:gd name="T48" fmla="*/ 2147483647 w 606"/>
                <a:gd name="T49" fmla="*/ 2147483647 h 1061"/>
                <a:gd name="T50" fmla="*/ 2147483647 w 606"/>
                <a:gd name="T51" fmla="*/ 2147483647 h 1061"/>
                <a:gd name="T52" fmla="*/ 2147483647 w 606"/>
                <a:gd name="T53" fmla="*/ 2147483647 h 1061"/>
                <a:gd name="T54" fmla="*/ 2147483647 w 606"/>
                <a:gd name="T55" fmla="*/ 2147483647 h 1061"/>
                <a:gd name="T56" fmla="*/ 2147483647 w 606"/>
                <a:gd name="T57" fmla="*/ 2147483647 h 1061"/>
                <a:gd name="T58" fmla="*/ 2147483647 w 606"/>
                <a:gd name="T59" fmla="*/ 2147483647 h 1061"/>
                <a:gd name="T60" fmla="*/ 2147483647 w 606"/>
                <a:gd name="T61" fmla="*/ 2147483647 h 1061"/>
                <a:gd name="T62" fmla="*/ 2147483647 w 606"/>
                <a:gd name="T63" fmla="*/ 2147483647 h 1061"/>
                <a:gd name="T64" fmla="*/ 2147483647 w 606"/>
                <a:gd name="T65" fmla="*/ 2147483647 h 1061"/>
                <a:gd name="T66" fmla="*/ 2147483647 w 606"/>
                <a:gd name="T67" fmla="*/ 2147483647 h 1061"/>
                <a:gd name="T68" fmla="*/ 2147483647 w 606"/>
                <a:gd name="T69" fmla="*/ 2147483647 h 1061"/>
                <a:gd name="T70" fmla="*/ 2147483647 w 606"/>
                <a:gd name="T71" fmla="*/ 2147483647 h 1061"/>
                <a:gd name="T72" fmla="*/ 2147483647 w 606"/>
                <a:gd name="T73" fmla="*/ 2147483647 h 1061"/>
                <a:gd name="T74" fmla="*/ 2147483647 w 606"/>
                <a:gd name="T75" fmla="*/ 2147483647 h 1061"/>
                <a:gd name="T76" fmla="*/ 2147483647 w 606"/>
                <a:gd name="T77" fmla="*/ 2147483647 h 1061"/>
                <a:gd name="T78" fmla="*/ 2147483647 w 606"/>
                <a:gd name="T79" fmla="*/ 2147483647 h 1061"/>
                <a:gd name="T80" fmla="*/ 2147483647 w 606"/>
                <a:gd name="T81" fmla="*/ 2147483647 h 1061"/>
                <a:gd name="T82" fmla="*/ 2147483647 w 606"/>
                <a:gd name="T83" fmla="*/ 2147483647 h 1061"/>
                <a:gd name="T84" fmla="*/ 2147483647 w 606"/>
                <a:gd name="T85" fmla="*/ 2147483647 h 1061"/>
                <a:gd name="T86" fmla="*/ 2147483647 w 606"/>
                <a:gd name="T87" fmla="*/ 2147483647 h 1061"/>
                <a:gd name="T88" fmla="*/ 2147483647 w 606"/>
                <a:gd name="T89" fmla="*/ 2147483647 h 1061"/>
                <a:gd name="T90" fmla="*/ 2147483647 w 606"/>
                <a:gd name="T91" fmla="*/ 2147483647 h 1061"/>
                <a:gd name="T92" fmla="*/ 2147483647 w 606"/>
                <a:gd name="T93" fmla="*/ 2147483647 h 1061"/>
                <a:gd name="T94" fmla="*/ 0 w 606"/>
                <a:gd name="T95" fmla="*/ 2147483647 h 1061"/>
                <a:gd name="T96" fmla="*/ 2147483647 w 606"/>
                <a:gd name="T97" fmla="*/ 2147483647 h 1061"/>
                <a:gd name="T98" fmla="*/ 2147483647 w 606"/>
                <a:gd name="T99" fmla="*/ 2147483647 h 1061"/>
                <a:gd name="T100" fmla="*/ 2147483647 w 606"/>
                <a:gd name="T101" fmla="*/ 2147483647 h 1061"/>
                <a:gd name="T102" fmla="*/ 2147483647 w 606"/>
                <a:gd name="T103" fmla="*/ 2147483647 h 1061"/>
                <a:gd name="T104" fmla="*/ 2147483647 w 606"/>
                <a:gd name="T105" fmla="*/ 2147483647 h 10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6"/>
                <a:gd name="T160" fmla="*/ 0 h 1061"/>
                <a:gd name="T161" fmla="*/ 606 w 606"/>
                <a:gd name="T162" fmla="*/ 1061 h 10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6" h="1061">
                  <a:moveTo>
                    <a:pt x="265" y="162"/>
                  </a:moveTo>
                  <a:lnTo>
                    <a:pt x="256" y="158"/>
                  </a:lnTo>
                  <a:lnTo>
                    <a:pt x="245" y="150"/>
                  </a:lnTo>
                  <a:lnTo>
                    <a:pt x="236" y="143"/>
                  </a:lnTo>
                  <a:lnTo>
                    <a:pt x="230" y="135"/>
                  </a:lnTo>
                  <a:lnTo>
                    <a:pt x="224" y="126"/>
                  </a:lnTo>
                  <a:lnTo>
                    <a:pt x="221" y="117"/>
                  </a:lnTo>
                  <a:lnTo>
                    <a:pt x="217" y="108"/>
                  </a:lnTo>
                  <a:lnTo>
                    <a:pt x="215" y="96"/>
                  </a:lnTo>
                  <a:lnTo>
                    <a:pt x="214" y="84"/>
                  </a:lnTo>
                  <a:lnTo>
                    <a:pt x="216" y="71"/>
                  </a:lnTo>
                  <a:lnTo>
                    <a:pt x="219" y="58"/>
                  </a:lnTo>
                  <a:lnTo>
                    <a:pt x="224" y="46"/>
                  </a:lnTo>
                  <a:lnTo>
                    <a:pt x="231" y="35"/>
                  </a:lnTo>
                  <a:lnTo>
                    <a:pt x="238" y="27"/>
                  </a:lnTo>
                  <a:lnTo>
                    <a:pt x="247" y="19"/>
                  </a:lnTo>
                  <a:lnTo>
                    <a:pt x="257" y="12"/>
                  </a:lnTo>
                  <a:lnTo>
                    <a:pt x="268" y="7"/>
                  </a:lnTo>
                  <a:lnTo>
                    <a:pt x="278" y="3"/>
                  </a:lnTo>
                  <a:lnTo>
                    <a:pt x="290" y="0"/>
                  </a:lnTo>
                  <a:lnTo>
                    <a:pt x="301" y="0"/>
                  </a:lnTo>
                  <a:lnTo>
                    <a:pt x="313" y="0"/>
                  </a:lnTo>
                  <a:lnTo>
                    <a:pt x="325" y="4"/>
                  </a:lnTo>
                  <a:lnTo>
                    <a:pt x="338" y="9"/>
                  </a:lnTo>
                  <a:lnTo>
                    <a:pt x="347" y="14"/>
                  </a:lnTo>
                  <a:lnTo>
                    <a:pt x="356" y="21"/>
                  </a:lnTo>
                  <a:lnTo>
                    <a:pt x="364" y="29"/>
                  </a:lnTo>
                  <a:lnTo>
                    <a:pt x="371" y="37"/>
                  </a:lnTo>
                  <a:lnTo>
                    <a:pt x="377" y="48"/>
                  </a:lnTo>
                  <a:lnTo>
                    <a:pt x="382" y="58"/>
                  </a:lnTo>
                  <a:lnTo>
                    <a:pt x="385" y="69"/>
                  </a:lnTo>
                  <a:lnTo>
                    <a:pt x="386" y="82"/>
                  </a:lnTo>
                  <a:lnTo>
                    <a:pt x="386" y="93"/>
                  </a:lnTo>
                  <a:lnTo>
                    <a:pt x="384" y="107"/>
                  </a:lnTo>
                  <a:lnTo>
                    <a:pt x="380" y="118"/>
                  </a:lnTo>
                  <a:lnTo>
                    <a:pt x="376" y="127"/>
                  </a:lnTo>
                  <a:lnTo>
                    <a:pt x="370" y="137"/>
                  </a:lnTo>
                  <a:lnTo>
                    <a:pt x="363" y="144"/>
                  </a:lnTo>
                  <a:lnTo>
                    <a:pt x="356" y="151"/>
                  </a:lnTo>
                  <a:lnTo>
                    <a:pt x="349" y="157"/>
                  </a:lnTo>
                  <a:lnTo>
                    <a:pt x="340" y="162"/>
                  </a:lnTo>
                  <a:lnTo>
                    <a:pt x="352" y="185"/>
                  </a:lnTo>
                  <a:lnTo>
                    <a:pt x="369" y="202"/>
                  </a:lnTo>
                  <a:lnTo>
                    <a:pt x="412" y="213"/>
                  </a:lnTo>
                  <a:lnTo>
                    <a:pt x="445" y="227"/>
                  </a:lnTo>
                  <a:lnTo>
                    <a:pt x="462" y="254"/>
                  </a:lnTo>
                  <a:lnTo>
                    <a:pt x="479" y="302"/>
                  </a:lnTo>
                  <a:lnTo>
                    <a:pt x="492" y="343"/>
                  </a:lnTo>
                  <a:lnTo>
                    <a:pt x="504" y="389"/>
                  </a:lnTo>
                  <a:lnTo>
                    <a:pt x="516" y="416"/>
                  </a:lnTo>
                  <a:lnTo>
                    <a:pt x="542" y="459"/>
                  </a:lnTo>
                  <a:lnTo>
                    <a:pt x="568" y="498"/>
                  </a:lnTo>
                  <a:lnTo>
                    <a:pt x="593" y="516"/>
                  </a:lnTo>
                  <a:lnTo>
                    <a:pt x="598" y="523"/>
                  </a:lnTo>
                  <a:lnTo>
                    <a:pt x="603" y="533"/>
                  </a:lnTo>
                  <a:lnTo>
                    <a:pt x="606" y="545"/>
                  </a:lnTo>
                  <a:lnTo>
                    <a:pt x="606" y="561"/>
                  </a:lnTo>
                  <a:lnTo>
                    <a:pt x="605" y="576"/>
                  </a:lnTo>
                  <a:lnTo>
                    <a:pt x="603" y="587"/>
                  </a:lnTo>
                  <a:lnTo>
                    <a:pt x="599" y="601"/>
                  </a:lnTo>
                  <a:lnTo>
                    <a:pt x="594" y="611"/>
                  </a:lnTo>
                  <a:lnTo>
                    <a:pt x="586" y="617"/>
                  </a:lnTo>
                  <a:lnTo>
                    <a:pt x="580" y="621"/>
                  </a:lnTo>
                  <a:lnTo>
                    <a:pt x="575" y="629"/>
                  </a:lnTo>
                  <a:lnTo>
                    <a:pt x="571" y="632"/>
                  </a:lnTo>
                  <a:lnTo>
                    <a:pt x="565" y="631"/>
                  </a:lnTo>
                  <a:lnTo>
                    <a:pt x="557" y="628"/>
                  </a:lnTo>
                  <a:lnTo>
                    <a:pt x="548" y="622"/>
                  </a:lnTo>
                  <a:lnTo>
                    <a:pt x="538" y="614"/>
                  </a:lnTo>
                  <a:lnTo>
                    <a:pt x="531" y="601"/>
                  </a:lnTo>
                  <a:lnTo>
                    <a:pt x="526" y="590"/>
                  </a:lnTo>
                  <a:lnTo>
                    <a:pt x="522" y="577"/>
                  </a:lnTo>
                  <a:lnTo>
                    <a:pt x="520" y="565"/>
                  </a:lnTo>
                  <a:lnTo>
                    <a:pt x="517" y="549"/>
                  </a:lnTo>
                  <a:lnTo>
                    <a:pt x="516" y="534"/>
                  </a:lnTo>
                  <a:lnTo>
                    <a:pt x="518" y="522"/>
                  </a:lnTo>
                  <a:lnTo>
                    <a:pt x="519" y="506"/>
                  </a:lnTo>
                  <a:lnTo>
                    <a:pt x="517" y="494"/>
                  </a:lnTo>
                  <a:lnTo>
                    <a:pt x="479" y="441"/>
                  </a:lnTo>
                  <a:lnTo>
                    <a:pt x="449" y="401"/>
                  </a:lnTo>
                  <a:lnTo>
                    <a:pt x="432" y="373"/>
                  </a:lnTo>
                  <a:lnTo>
                    <a:pt x="425" y="376"/>
                  </a:lnTo>
                  <a:lnTo>
                    <a:pt x="405" y="476"/>
                  </a:lnTo>
                  <a:lnTo>
                    <a:pt x="391" y="556"/>
                  </a:lnTo>
                  <a:lnTo>
                    <a:pt x="411" y="668"/>
                  </a:lnTo>
                  <a:lnTo>
                    <a:pt x="426" y="746"/>
                  </a:lnTo>
                  <a:lnTo>
                    <a:pt x="450" y="876"/>
                  </a:lnTo>
                  <a:lnTo>
                    <a:pt x="467" y="974"/>
                  </a:lnTo>
                  <a:lnTo>
                    <a:pt x="475" y="982"/>
                  </a:lnTo>
                  <a:lnTo>
                    <a:pt x="488" y="985"/>
                  </a:lnTo>
                  <a:lnTo>
                    <a:pt x="506" y="988"/>
                  </a:lnTo>
                  <a:lnTo>
                    <a:pt x="523" y="993"/>
                  </a:lnTo>
                  <a:lnTo>
                    <a:pt x="538" y="1001"/>
                  </a:lnTo>
                  <a:lnTo>
                    <a:pt x="551" y="1011"/>
                  </a:lnTo>
                  <a:lnTo>
                    <a:pt x="564" y="1023"/>
                  </a:lnTo>
                  <a:lnTo>
                    <a:pt x="571" y="1035"/>
                  </a:lnTo>
                  <a:lnTo>
                    <a:pt x="575" y="1047"/>
                  </a:lnTo>
                  <a:lnTo>
                    <a:pt x="578" y="1060"/>
                  </a:lnTo>
                  <a:lnTo>
                    <a:pt x="378" y="1060"/>
                  </a:lnTo>
                  <a:lnTo>
                    <a:pt x="331" y="876"/>
                  </a:lnTo>
                  <a:lnTo>
                    <a:pt x="305" y="784"/>
                  </a:lnTo>
                  <a:lnTo>
                    <a:pt x="281" y="876"/>
                  </a:lnTo>
                  <a:lnTo>
                    <a:pt x="229" y="1061"/>
                  </a:lnTo>
                  <a:lnTo>
                    <a:pt x="29" y="1061"/>
                  </a:lnTo>
                  <a:lnTo>
                    <a:pt x="32" y="1045"/>
                  </a:lnTo>
                  <a:lnTo>
                    <a:pt x="37" y="1033"/>
                  </a:lnTo>
                  <a:lnTo>
                    <a:pt x="45" y="1021"/>
                  </a:lnTo>
                  <a:lnTo>
                    <a:pt x="56" y="1010"/>
                  </a:lnTo>
                  <a:lnTo>
                    <a:pt x="72" y="1000"/>
                  </a:lnTo>
                  <a:lnTo>
                    <a:pt x="89" y="992"/>
                  </a:lnTo>
                  <a:lnTo>
                    <a:pt x="107" y="986"/>
                  </a:lnTo>
                  <a:lnTo>
                    <a:pt x="130" y="981"/>
                  </a:lnTo>
                  <a:lnTo>
                    <a:pt x="143" y="968"/>
                  </a:lnTo>
                  <a:lnTo>
                    <a:pt x="161" y="876"/>
                  </a:lnTo>
                  <a:lnTo>
                    <a:pt x="185" y="746"/>
                  </a:lnTo>
                  <a:lnTo>
                    <a:pt x="198" y="668"/>
                  </a:lnTo>
                  <a:lnTo>
                    <a:pt x="217" y="556"/>
                  </a:lnTo>
                  <a:lnTo>
                    <a:pt x="203" y="476"/>
                  </a:lnTo>
                  <a:lnTo>
                    <a:pt x="179" y="376"/>
                  </a:lnTo>
                  <a:lnTo>
                    <a:pt x="175" y="373"/>
                  </a:lnTo>
                  <a:lnTo>
                    <a:pt x="165" y="389"/>
                  </a:lnTo>
                  <a:lnTo>
                    <a:pt x="143" y="422"/>
                  </a:lnTo>
                  <a:lnTo>
                    <a:pt x="120" y="453"/>
                  </a:lnTo>
                  <a:lnTo>
                    <a:pt x="89" y="496"/>
                  </a:lnTo>
                  <a:lnTo>
                    <a:pt x="87" y="510"/>
                  </a:lnTo>
                  <a:lnTo>
                    <a:pt x="89" y="523"/>
                  </a:lnTo>
                  <a:lnTo>
                    <a:pt x="91" y="536"/>
                  </a:lnTo>
                  <a:lnTo>
                    <a:pt x="89" y="555"/>
                  </a:lnTo>
                  <a:lnTo>
                    <a:pt x="85" y="575"/>
                  </a:lnTo>
                  <a:lnTo>
                    <a:pt x="78" y="597"/>
                  </a:lnTo>
                  <a:lnTo>
                    <a:pt x="73" y="607"/>
                  </a:lnTo>
                  <a:lnTo>
                    <a:pt x="67" y="614"/>
                  </a:lnTo>
                  <a:lnTo>
                    <a:pt x="60" y="621"/>
                  </a:lnTo>
                  <a:lnTo>
                    <a:pt x="51" y="627"/>
                  </a:lnTo>
                  <a:lnTo>
                    <a:pt x="45" y="630"/>
                  </a:lnTo>
                  <a:lnTo>
                    <a:pt x="37" y="632"/>
                  </a:lnTo>
                  <a:lnTo>
                    <a:pt x="31" y="629"/>
                  </a:lnTo>
                  <a:lnTo>
                    <a:pt x="26" y="621"/>
                  </a:lnTo>
                  <a:lnTo>
                    <a:pt x="17" y="615"/>
                  </a:lnTo>
                  <a:lnTo>
                    <a:pt x="12" y="610"/>
                  </a:lnTo>
                  <a:lnTo>
                    <a:pt x="7" y="600"/>
                  </a:lnTo>
                  <a:lnTo>
                    <a:pt x="3" y="589"/>
                  </a:lnTo>
                  <a:lnTo>
                    <a:pt x="2" y="576"/>
                  </a:lnTo>
                  <a:lnTo>
                    <a:pt x="0" y="559"/>
                  </a:lnTo>
                  <a:lnTo>
                    <a:pt x="1" y="544"/>
                  </a:lnTo>
                  <a:lnTo>
                    <a:pt x="4" y="529"/>
                  </a:lnTo>
                  <a:lnTo>
                    <a:pt x="13" y="517"/>
                  </a:lnTo>
                  <a:lnTo>
                    <a:pt x="26" y="508"/>
                  </a:lnTo>
                  <a:lnTo>
                    <a:pt x="38" y="498"/>
                  </a:lnTo>
                  <a:lnTo>
                    <a:pt x="61" y="466"/>
                  </a:lnTo>
                  <a:lnTo>
                    <a:pt x="92" y="416"/>
                  </a:lnTo>
                  <a:lnTo>
                    <a:pt x="103" y="389"/>
                  </a:lnTo>
                  <a:lnTo>
                    <a:pt x="115" y="344"/>
                  </a:lnTo>
                  <a:lnTo>
                    <a:pt x="127" y="304"/>
                  </a:lnTo>
                  <a:lnTo>
                    <a:pt x="146" y="254"/>
                  </a:lnTo>
                  <a:lnTo>
                    <a:pt x="162" y="227"/>
                  </a:lnTo>
                  <a:lnTo>
                    <a:pt x="197" y="213"/>
                  </a:lnTo>
                  <a:lnTo>
                    <a:pt x="239" y="202"/>
                  </a:lnTo>
                  <a:lnTo>
                    <a:pt x="256" y="185"/>
                  </a:lnTo>
                  <a:lnTo>
                    <a:pt x="265" y="162"/>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GB" b="1">
                <a:solidFill>
                  <a:srgbClr val="FFFFFF"/>
                </a:solidFill>
                <a:latin typeface="Arial" charset="0"/>
                <a:cs typeface="Arial" charset="0"/>
              </a:endParaRPr>
            </a:p>
          </p:txBody>
        </p:sp>
        <p:sp>
          <p:nvSpPr>
            <p:cNvPr id="23" name="Freeform 3"/>
            <p:cNvSpPr>
              <a:spLocks/>
            </p:cNvSpPr>
            <p:nvPr/>
          </p:nvSpPr>
          <p:spPr bwMode="auto">
            <a:xfrm>
              <a:off x="6792122" y="1831975"/>
              <a:ext cx="1644650" cy="1730375"/>
            </a:xfrm>
            <a:custGeom>
              <a:avLst/>
              <a:gdLst>
                <a:gd name="T0" fmla="*/ 2147483647 w 606"/>
                <a:gd name="T1" fmla="*/ 2147483647 h 1061"/>
                <a:gd name="T2" fmla="*/ 2147483647 w 606"/>
                <a:gd name="T3" fmla="*/ 2147483647 h 1061"/>
                <a:gd name="T4" fmla="*/ 2147483647 w 606"/>
                <a:gd name="T5" fmla="*/ 2147483647 h 1061"/>
                <a:gd name="T6" fmla="*/ 2147483647 w 606"/>
                <a:gd name="T7" fmla="*/ 2147483647 h 1061"/>
                <a:gd name="T8" fmla="*/ 2147483647 w 606"/>
                <a:gd name="T9" fmla="*/ 2147483647 h 1061"/>
                <a:gd name="T10" fmla="*/ 2147483647 w 606"/>
                <a:gd name="T11" fmla="*/ 2147483647 h 1061"/>
                <a:gd name="T12" fmla="*/ 2147483647 w 606"/>
                <a:gd name="T13" fmla="*/ 0 h 1061"/>
                <a:gd name="T14" fmla="*/ 2147483647 w 606"/>
                <a:gd name="T15" fmla="*/ 2147483647 h 1061"/>
                <a:gd name="T16" fmla="*/ 2147483647 w 606"/>
                <a:gd name="T17" fmla="*/ 2147483647 h 1061"/>
                <a:gd name="T18" fmla="*/ 2147483647 w 606"/>
                <a:gd name="T19" fmla="*/ 2147483647 h 1061"/>
                <a:gd name="T20" fmla="*/ 2147483647 w 606"/>
                <a:gd name="T21" fmla="*/ 2147483647 h 1061"/>
                <a:gd name="T22" fmla="*/ 2147483647 w 606"/>
                <a:gd name="T23" fmla="*/ 2147483647 h 1061"/>
                <a:gd name="T24" fmla="*/ 2147483647 w 606"/>
                <a:gd name="T25" fmla="*/ 2147483647 h 1061"/>
                <a:gd name="T26" fmla="*/ 2147483647 w 606"/>
                <a:gd name="T27" fmla="*/ 2147483647 h 1061"/>
                <a:gd name="T28" fmla="*/ 2147483647 w 606"/>
                <a:gd name="T29" fmla="*/ 2147483647 h 1061"/>
                <a:gd name="T30" fmla="*/ 2147483647 w 606"/>
                <a:gd name="T31" fmla="*/ 2147483647 h 1061"/>
                <a:gd name="T32" fmla="*/ 2147483647 w 606"/>
                <a:gd name="T33" fmla="*/ 2147483647 h 1061"/>
                <a:gd name="T34" fmla="*/ 2147483647 w 606"/>
                <a:gd name="T35" fmla="*/ 2147483647 h 1061"/>
                <a:gd name="T36" fmla="*/ 2147483647 w 606"/>
                <a:gd name="T37" fmla="*/ 2147483647 h 1061"/>
                <a:gd name="T38" fmla="*/ 2147483647 w 606"/>
                <a:gd name="T39" fmla="*/ 2147483647 h 1061"/>
                <a:gd name="T40" fmla="*/ 2147483647 w 606"/>
                <a:gd name="T41" fmla="*/ 2147483647 h 1061"/>
                <a:gd name="T42" fmla="*/ 2147483647 w 606"/>
                <a:gd name="T43" fmla="*/ 2147483647 h 1061"/>
                <a:gd name="T44" fmla="*/ 2147483647 w 606"/>
                <a:gd name="T45" fmla="*/ 2147483647 h 1061"/>
                <a:gd name="T46" fmla="*/ 2147483647 w 606"/>
                <a:gd name="T47" fmla="*/ 2147483647 h 1061"/>
                <a:gd name="T48" fmla="*/ 2147483647 w 606"/>
                <a:gd name="T49" fmla="*/ 2147483647 h 1061"/>
                <a:gd name="T50" fmla="*/ 2147483647 w 606"/>
                <a:gd name="T51" fmla="*/ 2147483647 h 1061"/>
                <a:gd name="T52" fmla="*/ 2147483647 w 606"/>
                <a:gd name="T53" fmla="*/ 2147483647 h 1061"/>
                <a:gd name="T54" fmla="*/ 2147483647 w 606"/>
                <a:gd name="T55" fmla="*/ 2147483647 h 1061"/>
                <a:gd name="T56" fmla="*/ 2147483647 w 606"/>
                <a:gd name="T57" fmla="*/ 2147483647 h 1061"/>
                <a:gd name="T58" fmla="*/ 2147483647 w 606"/>
                <a:gd name="T59" fmla="*/ 2147483647 h 1061"/>
                <a:gd name="T60" fmla="*/ 2147483647 w 606"/>
                <a:gd name="T61" fmla="*/ 2147483647 h 1061"/>
                <a:gd name="T62" fmla="*/ 2147483647 w 606"/>
                <a:gd name="T63" fmla="*/ 2147483647 h 1061"/>
                <a:gd name="T64" fmla="*/ 2147483647 w 606"/>
                <a:gd name="T65" fmla="*/ 2147483647 h 1061"/>
                <a:gd name="T66" fmla="*/ 2147483647 w 606"/>
                <a:gd name="T67" fmla="*/ 2147483647 h 1061"/>
                <a:gd name="T68" fmla="*/ 2147483647 w 606"/>
                <a:gd name="T69" fmla="*/ 2147483647 h 1061"/>
                <a:gd name="T70" fmla="*/ 2147483647 w 606"/>
                <a:gd name="T71" fmla="*/ 2147483647 h 1061"/>
                <a:gd name="T72" fmla="*/ 2147483647 w 606"/>
                <a:gd name="T73" fmla="*/ 2147483647 h 1061"/>
                <a:gd name="T74" fmla="*/ 2147483647 w 606"/>
                <a:gd name="T75" fmla="*/ 2147483647 h 1061"/>
                <a:gd name="T76" fmla="*/ 2147483647 w 606"/>
                <a:gd name="T77" fmla="*/ 2147483647 h 1061"/>
                <a:gd name="T78" fmla="*/ 2147483647 w 606"/>
                <a:gd name="T79" fmla="*/ 2147483647 h 1061"/>
                <a:gd name="T80" fmla="*/ 2147483647 w 606"/>
                <a:gd name="T81" fmla="*/ 2147483647 h 1061"/>
                <a:gd name="T82" fmla="*/ 2147483647 w 606"/>
                <a:gd name="T83" fmla="*/ 2147483647 h 1061"/>
                <a:gd name="T84" fmla="*/ 2147483647 w 606"/>
                <a:gd name="T85" fmla="*/ 2147483647 h 1061"/>
                <a:gd name="T86" fmla="*/ 2147483647 w 606"/>
                <a:gd name="T87" fmla="*/ 2147483647 h 1061"/>
                <a:gd name="T88" fmla="*/ 2147483647 w 606"/>
                <a:gd name="T89" fmla="*/ 2147483647 h 1061"/>
                <a:gd name="T90" fmla="*/ 2147483647 w 606"/>
                <a:gd name="T91" fmla="*/ 2147483647 h 1061"/>
                <a:gd name="T92" fmla="*/ 2147483647 w 606"/>
                <a:gd name="T93" fmla="*/ 2147483647 h 1061"/>
                <a:gd name="T94" fmla="*/ 0 w 606"/>
                <a:gd name="T95" fmla="*/ 2147483647 h 1061"/>
                <a:gd name="T96" fmla="*/ 2147483647 w 606"/>
                <a:gd name="T97" fmla="*/ 2147483647 h 1061"/>
                <a:gd name="T98" fmla="*/ 2147483647 w 606"/>
                <a:gd name="T99" fmla="*/ 2147483647 h 1061"/>
                <a:gd name="T100" fmla="*/ 2147483647 w 606"/>
                <a:gd name="T101" fmla="*/ 2147483647 h 1061"/>
                <a:gd name="T102" fmla="*/ 2147483647 w 606"/>
                <a:gd name="T103" fmla="*/ 2147483647 h 1061"/>
                <a:gd name="T104" fmla="*/ 2147483647 w 606"/>
                <a:gd name="T105" fmla="*/ 2147483647 h 10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6"/>
                <a:gd name="T160" fmla="*/ 0 h 1061"/>
                <a:gd name="T161" fmla="*/ 606 w 606"/>
                <a:gd name="T162" fmla="*/ 1061 h 10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6" h="1061">
                  <a:moveTo>
                    <a:pt x="265" y="162"/>
                  </a:moveTo>
                  <a:lnTo>
                    <a:pt x="256" y="158"/>
                  </a:lnTo>
                  <a:lnTo>
                    <a:pt x="245" y="150"/>
                  </a:lnTo>
                  <a:lnTo>
                    <a:pt x="236" y="143"/>
                  </a:lnTo>
                  <a:lnTo>
                    <a:pt x="230" y="135"/>
                  </a:lnTo>
                  <a:lnTo>
                    <a:pt x="224" y="126"/>
                  </a:lnTo>
                  <a:lnTo>
                    <a:pt x="221" y="117"/>
                  </a:lnTo>
                  <a:lnTo>
                    <a:pt x="217" y="108"/>
                  </a:lnTo>
                  <a:lnTo>
                    <a:pt x="215" y="96"/>
                  </a:lnTo>
                  <a:lnTo>
                    <a:pt x="214" y="84"/>
                  </a:lnTo>
                  <a:lnTo>
                    <a:pt x="216" y="71"/>
                  </a:lnTo>
                  <a:lnTo>
                    <a:pt x="219" y="58"/>
                  </a:lnTo>
                  <a:lnTo>
                    <a:pt x="224" y="46"/>
                  </a:lnTo>
                  <a:lnTo>
                    <a:pt x="231" y="35"/>
                  </a:lnTo>
                  <a:lnTo>
                    <a:pt x="238" y="27"/>
                  </a:lnTo>
                  <a:lnTo>
                    <a:pt x="247" y="19"/>
                  </a:lnTo>
                  <a:lnTo>
                    <a:pt x="257" y="12"/>
                  </a:lnTo>
                  <a:lnTo>
                    <a:pt x="268" y="7"/>
                  </a:lnTo>
                  <a:lnTo>
                    <a:pt x="278" y="3"/>
                  </a:lnTo>
                  <a:lnTo>
                    <a:pt x="290" y="0"/>
                  </a:lnTo>
                  <a:lnTo>
                    <a:pt x="301" y="0"/>
                  </a:lnTo>
                  <a:lnTo>
                    <a:pt x="313" y="0"/>
                  </a:lnTo>
                  <a:lnTo>
                    <a:pt x="325" y="4"/>
                  </a:lnTo>
                  <a:lnTo>
                    <a:pt x="338" y="9"/>
                  </a:lnTo>
                  <a:lnTo>
                    <a:pt x="347" y="14"/>
                  </a:lnTo>
                  <a:lnTo>
                    <a:pt x="356" y="21"/>
                  </a:lnTo>
                  <a:lnTo>
                    <a:pt x="364" y="29"/>
                  </a:lnTo>
                  <a:lnTo>
                    <a:pt x="371" y="37"/>
                  </a:lnTo>
                  <a:lnTo>
                    <a:pt x="377" y="48"/>
                  </a:lnTo>
                  <a:lnTo>
                    <a:pt x="382" y="58"/>
                  </a:lnTo>
                  <a:lnTo>
                    <a:pt x="385" y="69"/>
                  </a:lnTo>
                  <a:lnTo>
                    <a:pt x="386" y="82"/>
                  </a:lnTo>
                  <a:lnTo>
                    <a:pt x="386" y="93"/>
                  </a:lnTo>
                  <a:lnTo>
                    <a:pt x="384" y="107"/>
                  </a:lnTo>
                  <a:lnTo>
                    <a:pt x="380" y="118"/>
                  </a:lnTo>
                  <a:lnTo>
                    <a:pt x="376" y="127"/>
                  </a:lnTo>
                  <a:lnTo>
                    <a:pt x="370" y="137"/>
                  </a:lnTo>
                  <a:lnTo>
                    <a:pt x="363" y="144"/>
                  </a:lnTo>
                  <a:lnTo>
                    <a:pt x="356" y="151"/>
                  </a:lnTo>
                  <a:lnTo>
                    <a:pt x="349" y="157"/>
                  </a:lnTo>
                  <a:lnTo>
                    <a:pt x="340" y="162"/>
                  </a:lnTo>
                  <a:lnTo>
                    <a:pt x="352" y="185"/>
                  </a:lnTo>
                  <a:lnTo>
                    <a:pt x="369" y="202"/>
                  </a:lnTo>
                  <a:lnTo>
                    <a:pt x="412" y="213"/>
                  </a:lnTo>
                  <a:lnTo>
                    <a:pt x="445" y="227"/>
                  </a:lnTo>
                  <a:lnTo>
                    <a:pt x="462" y="254"/>
                  </a:lnTo>
                  <a:lnTo>
                    <a:pt x="479" y="302"/>
                  </a:lnTo>
                  <a:lnTo>
                    <a:pt x="492" y="343"/>
                  </a:lnTo>
                  <a:lnTo>
                    <a:pt x="504" y="389"/>
                  </a:lnTo>
                  <a:lnTo>
                    <a:pt x="516" y="416"/>
                  </a:lnTo>
                  <a:lnTo>
                    <a:pt x="542" y="459"/>
                  </a:lnTo>
                  <a:lnTo>
                    <a:pt x="568" y="498"/>
                  </a:lnTo>
                  <a:lnTo>
                    <a:pt x="593" y="516"/>
                  </a:lnTo>
                  <a:lnTo>
                    <a:pt x="598" y="523"/>
                  </a:lnTo>
                  <a:lnTo>
                    <a:pt x="603" y="533"/>
                  </a:lnTo>
                  <a:lnTo>
                    <a:pt x="606" y="545"/>
                  </a:lnTo>
                  <a:lnTo>
                    <a:pt x="606" y="561"/>
                  </a:lnTo>
                  <a:lnTo>
                    <a:pt x="605" y="576"/>
                  </a:lnTo>
                  <a:lnTo>
                    <a:pt x="603" y="587"/>
                  </a:lnTo>
                  <a:lnTo>
                    <a:pt x="599" y="601"/>
                  </a:lnTo>
                  <a:lnTo>
                    <a:pt x="594" y="611"/>
                  </a:lnTo>
                  <a:lnTo>
                    <a:pt x="586" y="617"/>
                  </a:lnTo>
                  <a:lnTo>
                    <a:pt x="580" y="621"/>
                  </a:lnTo>
                  <a:lnTo>
                    <a:pt x="575" y="629"/>
                  </a:lnTo>
                  <a:lnTo>
                    <a:pt x="571" y="632"/>
                  </a:lnTo>
                  <a:lnTo>
                    <a:pt x="565" y="631"/>
                  </a:lnTo>
                  <a:lnTo>
                    <a:pt x="557" y="628"/>
                  </a:lnTo>
                  <a:lnTo>
                    <a:pt x="548" y="622"/>
                  </a:lnTo>
                  <a:lnTo>
                    <a:pt x="538" y="614"/>
                  </a:lnTo>
                  <a:lnTo>
                    <a:pt x="531" y="601"/>
                  </a:lnTo>
                  <a:lnTo>
                    <a:pt x="526" y="590"/>
                  </a:lnTo>
                  <a:lnTo>
                    <a:pt x="522" y="577"/>
                  </a:lnTo>
                  <a:lnTo>
                    <a:pt x="520" y="565"/>
                  </a:lnTo>
                  <a:lnTo>
                    <a:pt x="517" y="549"/>
                  </a:lnTo>
                  <a:lnTo>
                    <a:pt x="516" y="534"/>
                  </a:lnTo>
                  <a:lnTo>
                    <a:pt x="518" y="522"/>
                  </a:lnTo>
                  <a:lnTo>
                    <a:pt x="519" y="506"/>
                  </a:lnTo>
                  <a:lnTo>
                    <a:pt x="517" y="494"/>
                  </a:lnTo>
                  <a:lnTo>
                    <a:pt x="479" y="441"/>
                  </a:lnTo>
                  <a:lnTo>
                    <a:pt x="449" y="401"/>
                  </a:lnTo>
                  <a:lnTo>
                    <a:pt x="432" y="373"/>
                  </a:lnTo>
                  <a:lnTo>
                    <a:pt x="425" y="376"/>
                  </a:lnTo>
                  <a:lnTo>
                    <a:pt x="405" y="476"/>
                  </a:lnTo>
                  <a:lnTo>
                    <a:pt x="391" y="556"/>
                  </a:lnTo>
                  <a:lnTo>
                    <a:pt x="411" y="668"/>
                  </a:lnTo>
                  <a:lnTo>
                    <a:pt x="426" y="746"/>
                  </a:lnTo>
                  <a:lnTo>
                    <a:pt x="450" y="876"/>
                  </a:lnTo>
                  <a:lnTo>
                    <a:pt x="467" y="974"/>
                  </a:lnTo>
                  <a:lnTo>
                    <a:pt x="475" y="982"/>
                  </a:lnTo>
                  <a:lnTo>
                    <a:pt x="488" y="985"/>
                  </a:lnTo>
                  <a:lnTo>
                    <a:pt x="506" y="988"/>
                  </a:lnTo>
                  <a:lnTo>
                    <a:pt x="523" y="993"/>
                  </a:lnTo>
                  <a:lnTo>
                    <a:pt x="538" y="1001"/>
                  </a:lnTo>
                  <a:lnTo>
                    <a:pt x="551" y="1011"/>
                  </a:lnTo>
                  <a:lnTo>
                    <a:pt x="564" y="1023"/>
                  </a:lnTo>
                  <a:lnTo>
                    <a:pt x="571" y="1035"/>
                  </a:lnTo>
                  <a:lnTo>
                    <a:pt x="575" y="1047"/>
                  </a:lnTo>
                  <a:lnTo>
                    <a:pt x="578" y="1060"/>
                  </a:lnTo>
                  <a:lnTo>
                    <a:pt x="378" y="1060"/>
                  </a:lnTo>
                  <a:lnTo>
                    <a:pt x="331" y="876"/>
                  </a:lnTo>
                  <a:lnTo>
                    <a:pt x="305" y="784"/>
                  </a:lnTo>
                  <a:lnTo>
                    <a:pt x="281" y="876"/>
                  </a:lnTo>
                  <a:lnTo>
                    <a:pt x="229" y="1061"/>
                  </a:lnTo>
                  <a:lnTo>
                    <a:pt x="29" y="1061"/>
                  </a:lnTo>
                  <a:lnTo>
                    <a:pt x="32" y="1045"/>
                  </a:lnTo>
                  <a:lnTo>
                    <a:pt x="37" y="1033"/>
                  </a:lnTo>
                  <a:lnTo>
                    <a:pt x="45" y="1021"/>
                  </a:lnTo>
                  <a:lnTo>
                    <a:pt x="56" y="1010"/>
                  </a:lnTo>
                  <a:lnTo>
                    <a:pt x="72" y="1000"/>
                  </a:lnTo>
                  <a:lnTo>
                    <a:pt x="89" y="992"/>
                  </a:lnTo>
                  <a:lnTo>
                    <a:pt x="107" y="986"/>
                  </a:lnTo>
                  <a:lnTo>
                    <a:pt x="130" y="981"/>
                  </a:lnTo>
                  <a:lnTo>
                    <a:pt x="143" y="968"/>
                  </a:lnTo>
                  <a:lnTo>
                    <a:pt x="161" y="876"/>
                  </a:lnTo>
                  <a:lnTo>
                    <a:pt x="185" y="746"/>
                  </a:lnTo>
                  <a:lnTo>
                    <a:pt x="198" y="668"/>
                  </a:lnTo>
                  <a:lnTo>
                    <a:pt x="217" y="556"/>
                  </a:lnTo>
                  <a:lnTo>
                    <a:pt x="203" y="476"/>
                  </a:lnTo>
                  <a:lnTo>
                    <a:pt x="179" y="376"/>
                  </a:lnTo>
                  <a:lnTo>
                    <a:pt x="175" y="373"/>
                  </a:lnTo>
                  <a:lnTo>
                    <a:pt x="165" y="389"/>
                  </a:lnTo>
                  <a:lnTo>
                    <a:pt x="143" y="422"/>
                  </a:lnTo>
                  <a:lnTo>
                    <a:pt x="120" y="453"/>
                  </a:lnTo>
                  <a:lnTo>
                    <a:pt x="89" y="496"/>
                  </a:lnTo>
                  <a:lnTo>
                    <a:pt x="87" y="510"/>
                  </a:lnTo>
                  <a:lnTo>
                    <a:pt x="89" y="523"/>
                  </a:lnTo>
                  <a:lnTo>
                    <a:pt x="91" y="536"/>
                  </a:lnTo>
                  <a:lnTo>
                    <a:pt x="89" y="555"/>
                  </a:lnTo>
                  <a:lnTo>
                    <a:pt x="85" y="575"/>
                  </a:lnTo>
                  <a:lnTo>
                    <a:pt x="78" y="597"/>
                  </a:lnTo>
                  <a:lnTo>
                    <a:pt x="73" y="607"/>
                  </a:lnTo>
                  <a:lnTo>
                    <a:pt x="67" y="614"/>
                  </a:lnTo>
                  <a:lnTo>
                    <a:pt x="60" y="621"/>
                  </a:lnTo>
                  <a:lnTo>
                    <a:pt x="51" y="627"/>
                  </a:lnTo>
                  <a:lnTo>
                    <a:pt x="45" y="630"/>
                  </a:lnTo>
                  <a:lnTo>
                    <a:pt x="37" y="632"/>
                  </a:lnTo>
                  <a:lnTo>
                    <a:pt x="31" y="629"/>
                  </a:lnTo>
                  <a:lnTo>
                    <a:pt x="26" y="621"/>
                  </a:lnTo>
                  <a:lnTo>
                    <a:pt x="17" y="615"/>
                  </a:lnTo>
                  <a:lnTo>
                    <a:pt x="12" y="610"/>
                  </a:lnTo>
                  <a:lnTo>
                    <a:pt x="7" y="600"/>
                  </a:lnTo>
                  <a:lnTo>
                    <a:pt x="3" y="589"/>
                  </a:lnTo>
                  <a:lnTo>
                    <a:pt x="2" y="576"/>
                  </a:lnTo>
                  <a:lnTo>
                    <a:pt x="0" y="559"/>
                  </a:lnTo>
                  <a:lnTo>
                    <a:pt x="1" y="544"/>
                  </a:lnTo>
                  <a:lnTo>
                    <a:pt x="4" y="529"/>
                  </a:lnTo>
                  <a:lnTo>
                    <a:pt x="13" y="517"/>
                  </a:lnTo>
                  <a:lnTo>
                    <a:pt x="26" y="508"/>
                  </a:lnTo>
                  <a:lnTo>
                    <a:pt x="38" y="498"/>
                  </a:lnTo>
                  <a:lnTo>
                    <a:pt x="61" y="466"/>
                  </a:lnTo>
                  <a:lnTo>
                    <a:pt x="92" y="416"/>
                  </a:lnTo>
                  <a:lnTo>
                    <a:pt x="103" y="389"/>
                  </a:lnTo>
                  <a:lnTo>
                    <a:pt x="115" y="344"/>
                  </a:lnTo>
                  <a:lnTo>
                    <a:pt x="127" y="304"/>
                  </a:lnTo>
                  <a:lnTo>
                    <a:pt x="146" y="254"/>
                  </a:lnTo>
                  <a:lnTo>
                    <a:pt x="162" y="227"/>
                  </a:lnTo>
                  <a:lnTo>
                    <a:pt x="197" y="213"/>
                  </a:lnTo>
                  <a:lnTo>
                    <a:pt x="239" y="202"/>
                  </a:lnTo>
                  <a:lnTo>
                    <a:pt x="256" y="185"/>
                  </a:lnTo>
                  <a:lnTo>
                    <a:pt x="265" y="162"/>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GB" b="1">
                <a:solidFill>
                  <a:srgbClr val="FFFFFF"/>
                </a:solidFill>
                <a:latin typeface="Arial" charset="0"/>
                <a:cs typeface="Arial" charset="0"/>
              </a:endParaRPr>
            </a:p>
          </p:txBody>
        </p:sp>
      </p:grpSp>
      <p:grpSp>
        <p:nvGrpSpPr>
          <p:cNvPr id="9" name="Group 8"/>
          <p:cNvGrpSpPr/>
          <p:nvPr/>
        </p:nvGrpSpPr>
        <p:grpSpPr>
          <a:xfrm>
            <a:off x="600528" y="2206842"/>
            <a:ext cx="2797042" cy="1730376"/>
            <a:chOff x="571500" y="1829478"/>
            <a:chExt cx="2797042" cy="1730376"/>
          </a:xfrm>
        </p:grpSpPr>
        <p:sp>
          <p:nvSpPr>
            <p:cNvPr id="139268" name="Freeform 3"/>
            <p:cNvSpPr>
              <a:spLocks/>
            </p:cNvSpPr>
            <p:nvPr/>
          </p:nvSpPr>
          <p:spPr bwMode="auto">
            <a:xfrm>
              <a:off x="571500" y="1829479"/>
              <a:ext cx="1644650" cy="1730375"/>
            </a:xfrm>
            <a:custGeom>
              <a:avLst/>
              <a:gdLst>
                <a:gd name="T0" fmla="*/ 2147483647 w 606"/>
                <a:gd name="T1" fmla="*/ 2147483647 h 1061"/>
                <a:gd name="T2" fmla="*/ 2147483647 w 606"/>
                <a:gd name="T3" fmla="*/ 2147483647 h 1061"/>
                <a:gd name="T4" fmla="*/ 2147483647 w 606"/>
                <a:gd name="T5" fmla="*/ 2147483647 h 1061"/>
                <a:gd name="T6" fmla="*/ 2147483647 w 606"/>
                <a:gd name="T7" fmla="*/ 2147483647 h 1061"/>
                <a:gd name="T8" fmla="*/ 2147483647 w 606"/>
                <a:gd name="T9" fmla="*/ 2147483647 h 1061"/>
                <a:gd name="T10" fmla="*/ 2147483647 w 606"/>
                <a:gd name="T11" fmla="*/ 2147483647 h 1061"/>
                <a:gd name="T12" fmla="*/ 2147483647 w 606"/>
                <a:gd name="T13" fmla="*/ 0 h 1061"/>
                <a:gd name="T14" fmla="*/ 2147483647 w 606"/>
                <a:gd name="T15" fmla="*/ 2147483647 h 1061"/>
                <a:gd name="T16" fmla="*/ 2147483647 w 606"/>
                <a:gd name="T17" fmla="*/ 2147483647 h 1061"/>
                <a:gd name="T18" fmla="*/ 2147483647 w 606"/>
                <a:gd name="T19" fmla="*/ 2147483647 h 1061"/>
                <a:gd name="T20" fmla="*/ 2147483647 w 606"/>
                <a:gd name="T21" fmla="*/ 2147483647 h 1061"/>
                <a:gd name="T22" fmla="*/ 2147483647 w 606"/>
                <a:gd name="T23" fmla="*/ 2147483647 h 1061"/>
                <a:gd name="T24" fmla="*/ 2147483647 w 606"/>
                <a:gd name="T25" fmla="*/ 2147483647 h 1061"/>
                <a:gd name="T26" fmla="*/ 2147483647 w 606"/>
                <a:gd name="T27" fmla="*/ 2147483647 h 1061"/>
                <a:gd name="T28" fmla="*/ 2147483647 w 606"/>
                <a:gd name="T29" fmla="*/ 2147483647 h 1061"/>
                <a:gd name="T30" fmla="*/ 2147483647 w 606"/>
                <a:gd name="T31" fmla="*/ 2147483647 h 1061"/>
                <a:gd name="T32" fmla="*/ 2147483647 w 606"/>
                <a:gd name="T33" fmla="*/ 2147483647 h 1061"/>
                <a:gd name="T34" fmla="*/ 2147483647 w 606"/>
                <a:gd name="T35" fmla="*/ 2147483647 h 1061"/>
                <a:gd name="T36" fmla="*/ 2147483647 w 606"/>
                <a:gd name="T37" fmla="*/ 2147483647 h 1061"/>
                <a:gd name="T38" fmla="*/ 2147483647 w 606"/>
                <a:gd name="T39" fmla="*/ 2147483647 h 1061"/>
                <a:gd name="T40" fmla="*/ 2147483647 w 606"/>
                <a:gd name="T41" fmla="*/ 2147483647 h 1061"/>
                <a:gd name="T42" fmla="*/ 2147483647 w 606"/>
                <a:gd name="T43" fmla="*/ 2147483647 h 1061"/>
                <a:gd name="T44" fmla="*/ 2147483647 w 606"/>
                <a:gd name="T45" fmla="*/ 2147483647 h 1061"/>
                <a:gd name="T46" fmla="*/ 2147483647 w 606"/>
                <a:gd name="T47" fmla="*/ 2147483647 h 1061"/>
                <a:gd name="T48" fmla="*/ 2147483647 w 606"/>
                <a:gd name="T49" fmla="*/ 2147483647 h 1061"/>
                <a:gd name="T50" fmla="*/ 2147483647 w 606"/>
                <a:gd name="T51" fmla="*/ 2147483647 h 1061"/>
                <a:gd name="T52" fmla="*/ 2147483647 w 606"/>
                <a:gd name="T53" fmla="*/ 2147483647 h 1061"/>
                <a:gd name="T54" fmla="*/ 2147483647 w 606"/>
                <a:gd name="T55" fmla="*/ 2147483647 h 1061"/>
                <a:gd name="T56" fmla="*/ 2147483647 w 606"/>
                <a:gd name="T57" fmla="*/ 2147483647 h 1061"/>
                <a:gd name="T58" fmla="*/ 2147483647 w 606"/>
                <a:gd name="T59" fmla="*/ 2147483647 h 1061"/>
                <a:gd name="T60" fmla="*/ 2147483647 w 606"/>
                <a:gd name="T61" fmla="*/ 2147483647 h 1061"/>
                <a:gd name="T62" fmla="*/ 2147483647 w 606"/>
                <a:gd name="T63" fmla="*/ 2147483647 h 1061"/>
                <a:gd name="T64" fmla="*/ 2147483647 w 606"/>
                <a:gd name="T65" fmla="*/ 2147483647 h 1061"/>
                <a:gd name="T66" fmla="*/ 2147483647 w 606"/>
                <a:gd name="T67" fmla="*/ 2147483647 h 1061"/>
                <a:gd name="T68" fmla="*/ 2147483647 w 606"/>
                <a:gd name="T69" fmla="*/ 2147483647 h 1061"/>
                <a:gd name="T70" fmla="*/ 2147483647 w 606"/>
                <a:gd name="T71" fmla="*/ 2147483647 h 1061"/>
                <a:gd name="T72" fmla="*/ 2147483647 w 606"/>
                <a:gd name="T73" fmla="*/ 2147483647 h 1061"/>
                <a:gd name="T74" fmla="*/ 2147483647 w 606"/>
                <a:gd name="T75" fmla="*/ 2147483647 h 1061"/>
                <a:gd name="T76" fmla="*/ 2147483647 w 606"/>
                <a:gd name="T77" fmla="*/ 2147483647 h 1061"/>
                <a:gd name="T78" fmla="*/ 2147483647 w 606"/>
                <a:gd name="T79" fmla="*/ 2147483647 h 1061"/>
                <a:gd name="T80" fmla="*/ 2147483647 w 606"/>
                <a:gd name="T81" fmla="*/ 2147483647 h 1061"/>
                <a:gd name="T82" fmla="*/ 2147483647 w 606"/>
                <a:gd name="T83" fmla="*/ 2147483647 h 1061"/>
                <a:gd name="T84" fmla="*/ 2147483647 w 606"/>
                <a:gd name="T85" fmla="*/ 2147483647 h 1061"/>
                <a:gd name="T86" fmla="*/ 2147483647 w 606"/>
                <a:gd name="T87" fmla="*/ 2147483647 h 1061"/>
                <a:gd name="T88" fmla="*/ 2147483647 w 606"/>
                <a:gd name="T89" fmla="*/ 2147483647 h 1061"/>
                <a:gd name="T90" fmla="*/ 2147483647 w 606"/>
                <a:gd name="T91" fmla="*/ 2147483647 h 1061"/>
                <a:gd name="T92" fmla="*/ 2147483647 w 606"/>
                <a:gd name="T93" fmla="*/ 2147483647 h 1061"/>
                <a:gd name="T94" fmla="*/ 0 w 606"/>
                <a:gd name="T95" fmla="*/ 2147483647 h 1061"/>
                <a:gd name="T96" fmla="*/ 2147483647 w 606"/>
                <a:gd name="T97" fmla="*/ 2147483647 h 1061"/>
                <a:gd name="T98" fmla="*/ 2147483647 w 606"/>
                <a:gd name="T99" fmla="*/ 2147483647 h 1061"/>
                <a:gd name="T100" fmla="*/ 2147483647 w 606"/>
                <a:gd name="T101" fmla="*/ 2147483647 h 1061"/>
                <a:gd name="T102" fmla="*/ 2147483647 w 606"/>
                <a:gd name="T103" fmla="*/ 2147483647 h 1061"/>
                <a:gd name="T104" fmla="*/ 2147483647 w 606"/>
                <a:gd name="T105" fmla="*/ 2147483647 h 10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6"/>
                <a:gd name="T160" fmla="*/ 0 h 1061"/>
                <a:gd name="T161" fmla="*/ 606 w 606"/>
                <a:gd name="T162" fmla="*/ 1061 h 10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6" h="1061">
                  <a:moveTo>
                    <a:pt x="265" y="162"/>
                  </a:moveTo>
                  <a:lnTo>
                    <a:pt x="256" y="158"/>
                  </a:lnTo>
                  <a:lnTo>
                    <a:pt x="245" y="150"/>
                  </a:lnTo>
                  <a:lnTo>
                    <a:pt x="236" y="143"/>
                  </a:lnTo>
                  <a:lnTo>
                    <a:pt x="230" y="135"/>
                  </a:lnTo>
                  <a:lnTo>
                    <a:pt x="224" y="126"/>
                  </a:lnTo>
                  <a:lnTo>
                    <a:pt x="221" y="117"/>
                  </a:lnTo>
                  <a:lnTo>
                    <a:pt x="217" y="108"/>
                  </a:lnTo>
                  <a:lnTo>
                    <a:pt x="215" y="96"/>
                  </a:lnTo>
                  <a:lnTo>
                    <a:pt x="214" y="84"/>
                  </a:lnTo>
                  <a:lnTo>
                    <a:pt x="216" y="71"/>
                  </a:lnTo>
                  <a:lnTo>
                    <a:pt x="219" y="58"/>
                  </a:lnTo>
                  <a:lnTo>
                    <a:pt x="224" y="46"/>
                  </a:lnTo>
                  <a:lnTo>
                    <a:pt x="231" y="35"/>
                  </a:lnTo>
                  <a:lnTo>
                    <a:pt x="238" y="27"/>
                  </a:lnTo>
                  <a:lnTo>
                    <a:pt x="247" y="19"/>
                  </a:lnTo>
                  <a:lnTo>
                    <a:pt x="257" y="12"/>
                  </a:lnTo>
                  <a:lnTo>
                    <a:pt x="268" y="7"/>
                  </a:lnTo>
                  <a:lnTo>
                    <a:pt x="278" y="3"/>
                  </a:lnTo>
                  <a:lnTo>
                    <a:pt x="290" y="0"/>
                  </a:lnTo>
                  <a:lnTo>
                    <a:pt x="301" y="0"/>
                  </a:lnTo>
                  <a:lnTo>
                    <a:pt x="313" y="0"/>
                  </a:lnTo>
                  <a:lnTo>
                    <a:pt x="325" y="4"/>
                  </a:lnTo>
                  <a:lnTo>
                    <a:pt x="338" y="9"/>
                  </a:lnTo>
                  <a:lnTo>
                    <a:pt x="347" y="14"/>
                  </a:lnTo>
                  <a:lnTo>
                    <a:pt x="356" y="21"/>
                  </a:lnTo>
                  <a:lnTo>
                    <a:pt x="364" y="29"/>
                  </a:lnTo>
                  <a:lnTo>
                    <a:pt x="371" y="37"/>
                  </a:lnTo>
                  <a:lnTo>
                    <a:pt x="377" y="48"/>
                  </a:lnTo>
                  <a:lnTo>
                    <a:pt x="382" y="58"/>
                  </a:lnTo>
                  <a:lnTo>
                    <a:pt x="385" y="69"/>
                  </a:lnTo>
                  <a:lnTo>
                    <a:pt x="386" y="82"/>
                  </a:lnTo>
                  <a:lnTo>
                    <a:pt x="386" y="93"/>
                  </a:lnTo>
                  <a:lnTo>
                    <a:pt x="384" y="107"/>
                  </a:lnTo>
                  <a:lnTo>
                    <a:pt x="380" y="118"/>
                  </a:lnTo>
                  <a:lnTo>
                    <a:pt x="376" y="127"/>
                  </a:lnTo>
                  <a:lnTo>
                    <a:pt x="370" y="137"/>
                  </a:lnTo>
                  <a:lnTo>
                    <a:pt x="363" y="144"/>
                  </a:lnTo>
                  <a:lnTo>
                    <a:pt x="356" y="151"/>
                  </a:lnTo>
                  <a:lnTo>
                    <a:pt x="349" y="157"/>
                  </a:lnTo>
                  <a:lnTo>
                    <a:pt x="340" y="162"/>
                  </a:lnTo>
                  <a:lnTo>
                    <a:pt x="352" y="185"/>
                  </a:lnTo>
                  <a:lnTo>
                    <a:pt x="369" y="202"/>
                  </a:lnTo>
                  <a:lnTo>
                    <a:pt x="412" y="213"/>
                  </a:lnTo>
                  <a:lnTo>
                    <a:pt x="445" y="227"/>
                  </a:lnTo>
                  <a:lnTo>
                    <a:pt x="462" y="254"/>
                  </a:lnTo>
                  <a:lnTo>
                    <a:pt x="479" y="302"/>
                  </a:lnTo>
                  <a:lnTo>
                    <a:pt x="492" y="343"/>
                  </a:lnTo>
                  <a:lnTo>
                    <a:pt x="504" y="389"/>
                  </a:lnTo>
                  <a:lnTo>
                    <a:pt x="516" y="416"/>
                  </a:lnTo>
                  <a:lnTo>
                    <a:pt x="542" y="459"/>
                  </a:lnTo>
                  <a:lnTo>
                    <a:pt x="568" y="498"/>
                  </a:lnTo>
                  <a:lnTo>
                    <a:pt x="593" y="516"/>
                  </a:lnTo>
                  <a:lnTo>
                    <a:pt x="598" y="523"/>
                  </a:lnTo>
                  <a:lnTo>
                    <a:pt x="603" y="533"/>
                  </a:lnTo>
                  <a:lnTo>
                    <a:pt x="606" y="545"/>
                  </a:lnTo>
                  <a:lnTo>
                    <a:pt x="606" y="561"/>
                  </a:lnTo>
                  <a:lnTo>
                    <a:pt x="605" y="576"/>
                  </a:lnTo>
                  <a:lnTo>
                    <a:pt x="603" y="587"/>
                  </a:lnTo>
                  <a:lnTo>
                    <a:pt x="599" y="601"/>
                  </a:lnTo>
                  <a:lnTo>
                    <a:pt x="594" y="611"/>
                  </a:lnTo>
                  <a:lnTo>
                    <a:pt x="586" y="617"/>
                  </a:lnTo>
                  <a:lnTo>
                    <a:pt x="580" y="621"/>
                  </a:lnTo>
                  <a:lnTo>
                    <a:pt x="575" y="629"/>
                  </a:lnTo>
                  <a:lnTo>
                    <a:pt x="571" y="632"/>
                  </a:lnTo>
                  <a:lnTo>
                    <a:pt x="565" y="631"/>
                  </a:lnTo>
                  <a:lnTo>
                    <a:pt x="557" y="628"/>
                  </a:lnTo>
                  <a:lnTo>
                    <a:pt x="548" y="622"/>
                  </a:lnTo>
                  <a:lnTo>
                    <a:pt x="538" y="614"/>
                  </a:lnTo>
                  <a:lnTo>
                    <a:pt x="531" y="601"/>
                  </a:lnTo>
                  <a:lnTo>
                    <a:pt x="526" y="590"/>
                  </a:lnTo>
                  <a:lnTo>
                    <a:pt x="522" y="577"/>
                  </a:lnTo>
                  <a:lnTo>
                    <a:pt x="520" y="565"/>
                  </a:lnTo>
                  <a:lnTo>
                    <a:pt x="517" y="549"/>
                  </a:lnTo>
                  <a:lnTo>
                    <a:pt x="516" y="534"/>
                  </a:lnTo>
                  <a:lnTo>
                    <a:pt x="518" y="522"/>
                  </a:lnTo>
                  <a:lnTo>
                    <a:pt x="519" y="506"/>
                  </a:lnTo>
                  <a:lnTo>
                    <a:pt x="517" y="494"/>
                  </a:lnTo>
                  <a:lnTo>
                    <a:pt x="479" y="441"/>
                  </a:lnTo>
                  <a:lnTo>
                    <a:pt x="449" y="401"/>
                  </a:lnTo>
                  <a:lnTo>
                    <a:pt x="432" y="373"/>
                  </a:lnTo>
                  <a:lnTo>
                    <a:pt x="425" y="376"/>
                  </a:lnTo>
                  <a:lnTo>
                    <a:pt x="405" y="476"/>
                  </a:lnTo>
                  <a:lnTo>
                    <a:pt x="391" y="556"/>
                  </a:lnTo>
                  <a:lnTo>
                    <a:pt x="411" y="668"/>
                  </a:lnTo>
                  <a:lnTo>
                    <a:pt x="426" y="746"/>
                  </a:lnTo>
                  <a:lnTo>
                    <a:pt x="450" y="876"/>
                  </a:lnTo>
                  <a:lnTo>
                    <a:pt x="467" y="974"/>
                  </a:lnTo>
                  <a:lnTo>
                    <a:pt x="475" y="982"/>
                  </a:lnTo>
                  <a:lnTo>
                    <a:pt x="488" y="985"/>
                  </a:lnTo>
                  <a:lnTo>
                    <a:pt x="506" y="988"/>
                  </a:lnTo>
                  <a:lnTo>
                    <a:pt x="523" y="993"/>
                  </a:lnTo>
                  <a:lnTo>
                    <a:pt x="538" y="1001"/>
                  </a:lnTo>
                  <a:lnTo>
                    <a:pt x="551" y="1011"/>
                  </a:lnTo>
                  <a:lnTo>
                    <a:pt x="564" y="1023"/>
                  </a:lnTo>
                  <a:lnTo>
                    <a:pt x="571" y="1035"/>
                  </a:lnTo>
                  <a:lnTo>
                    <a:pt x="575" y="1047"/>
                  </a:lnTo>
                  <a:lnTo>
                    <a:pt x="578" y="1060"/>
                  </a:lnTo>
                  <a:lnTo>
                    <a:pt x="378" y="1060"/>
                  </a:lnTo>
                  <a:lnTo>
                    <a:pt x="331" y="876"/>
                  </a:lnTo>
                  <a:lnTo>
                    <a:pt x="305" y="784"/>
                  </a:lnTo>
                  <a:lnTo>
                    <a:pt x="281" y="876"/>
                  </a:lnTo>
                  <a:lnTo>
                    <a:pt x="229" y="1061"/>
                  </a:lnTo>
                  <a:lnTo>
                    <a:pt x="29" y="1061"/>
                  </a:lnTo>
                  <a:lnTo>
                    <a:pt x="32" y="1045"/>
                  </a:lnTo>
                  <a:lnTo>
                    <a:pt x="37" y="1033"/>
                  </a:lnTo>
                  <a:lnTo>
                    <a:pt x="45" y="1021"/>
                  </a:lnTo>
                  <a:lnTo>
                    <a:pt x="56" y="1010"/>
                  </a:lnTo>
                  <a:lnTo>
                    <a:pt x="72" y="1000"/>
                  </a:lnTo>
                  <a:lnTo>
                    <a:pt x="89" y="992"/>
                  </a:lnTo>
                  <a:lnTo>
                    <a:pt x="107" y="986"/>
                  </a:lnTo>
                  <a:lnTo>
                    <a:pt x="130" y="981"/>
                  </a:lnTo>
                  <a:lnTo>
                    <a:pt x="143" y="968"/>
                  </a:lnTo>
                  <a:lnTo>
                    <a:pt x="161" y="876"/>
                  </a:lnTo>
                  <a:lnTo>
                    <a:pt x="185" y="746"/>
                  </a:lnTo>
                  <a:lnTo>
                    <a:pt x="198" y="668"/>
                  </a:lnTo>
                  <a:lnTo>
                    <a:pt x="217" y="556"/>
                  </a:lnTo>
                  <a:lnTo>
                    <a:pt x="203" y="476"/>
                  </a:lnTo>
                  <a:lnTo>
                    <a:pt x="179" y="376"/>
                  </a:lnTo>
                  <a:lnTo>
                    <a:pt x="175" y="373"/>
                  </a:lnTo>
                  <a:lnTo>
                    <a:pt x="165" y="389"/>
                  </a:lnTo>
                  <a:lnTo>
                    <a:pt x="143" y="422"/>
                  </a:lnTo>
                  <a:lnTo>
                    <a:pt x="120" y="453"/>
                  </a:lnTo>
                  <a:lnTo>
                    <a:pt x="89" y="496"/>
                  </a:lnTo>
                  <a:lnTo>
                    <a:pt x="87" y="510"/>
                  </a:lnTo>
                  <a:lnTo>
                    <a:pt x="89" y="523"/>
                  </a:lnTo>
                  <a:lnTo>
                    <a:pt x="91" y="536"/>
                  </a:lnTo>
                  <a:lnTo>
                    <a:pt x="89" y="555"/>
                  </a:lnTo>
                  <a:lnTo>
                    <a:pt x="85" y="575"/>
                  </a:lnTo>
                  <a:lnTo>
                    <a:pt x="78" y="597"/>
                  </a:lnTo>
                  <a:lnTo>
                    <a:pt x="73" y="607"/>
                  </a:lnTo>
                  <a:lnTo>
                    <a:pt x="67" y="614"/>
                  </a:lnTo>
                  <a:lnTo>
                    <a:pt x="60" y="621"/>
                  </a:lnTo>
                  <a:lnTo>
                    <a:pt x="51" y="627"/>
                  </a:lnTo>
                  <a:lnTo>
                    <a:pt x="45" y="630"/>
                  </a:lnTo>
                  <a:lnTo>
                    <a:pt x="37" y="632"/>
                  </a:lnTo>
                  <a:lnTo>
                    <a:pt x="31" y="629"/>
                  </a:lnTo>
                  <a:lnTo>
                    <a:pt x="26" y="621"/>
                  </a:lnTo>
                  <a:lnTo>
                    <a:pt x="17" y="615"/>
                  </a:lnTo>
                  <a:lnTo>
                    <a:pt x="12" y="610"/>
                  </a:lnTo>
                  <a:lnTo>
                    <a:pt x="7" y="600"/>
                  </a:lnTo>
                  <a:lnTo>
                    <a:pt x="3" y="589"/>
                  </a:lnTo>
                  <a:lnTo>
                    <a:pt x="2" y="576"/>
                  </a:lnTo>
                  <a:lnTo>
                    <a:pt x="0" y="559"/>
                  </a:lnTo>
                  <a:lnTo>
                    <a:pt x="1" y="544"/>
                  </a:lnTo>
                  <a:lnTo>
                    <a:pt x="4" y="529"/>
                  </a:lnTo>
                  <a:lnTo>
                    <a:pt x="13" y="517"/>
                  </a:lnTo>
                  <a:lnTo>
                    <a:pt x="26" y="508"/>
                  </a:lnTo>
                  <a:lnTo>
                    <a:pt x="38" y="498"/>
                  </a:lnTo>
                  <a:lnTo>
                    <a:pt x="61" y="466"/>
                  </a:lnTo>
                  <a:lnTo>
                    <a:pt x="92" y="416"/>
                  </a:lnTo>
                  <a:lnTo>
                    <a:pt x="103" y="389"/>
                  </a:lnTo>
                  <a:lnTo>
                    <a:pt x="115" y="344"/>
                  </a:lnTo>
                  <a:lnTo>
                    <a:pt x="127" y="304"/>
                  </a:lnTo>
                  <a:lnTo>
                    <a:pt x="146" y="254"/>
                  </a:lnTo>
                  <a:lnTo>
                    <a:pt x="162" y="227"/>
                  </a:lnTo>
                  <a:lnTo>
                    <a:pt x="197" y="213"/>
                  </a:lnTo>
                  <a:lnTo>
                    <a:pt x="239" y="202"/>
                  </a:lnTo>
                  <a:lnTo>
                    <a:pt x="256" y="185"/>
                  </a:lnTo>
                  <a:lnTo>
                    <a:pt x="265" y="16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GB" b="1">
                <a:solidFill>
                  <a:srgbClr val="FFFFFF"/>
                </a:solidFill>
                <a:latin typeface="Arial" charset="0"/>
                <a:cs typeface="Arial" charset="0"/>
              </a:endParaRPr>
            </a:p>
          </p:txBody>
        </p:sp>
        <p:sp>
          <p:nvSpPr>
            <p:cNvPr id="24" name="Freeform 3"/>
            <p:cNvSpPr>
              <a:spLocks/>
            </p:cNvSpPr>
            <p:nvPr/>
          </p:nvSpPr>
          <p:spPr bwMode="auto">
            <a:xfrm>
              <a:off x="1723892" y="1829478"/>
              <a:ext cx="1644650" cy="1730375"/>
            </a:xfrm>
            <a:custGeom>
              <a:avLst/>
              <a:gdLst>
                <a:gd name="T0" fmla="*/ 2147483647 w 606"/>
                <a:gd name="T1" fmla="*/ 2147483647 h 1061"/>
                <a:gd name="T2" fmla="*/ 2147483647 w 606"/>
                <a:gd name="T3" fmla="*/ 2147483647 h 1061"/>
                <a:gd name="T4" fmla="*/ 2147483647 w 606"/>
                <a:gd name="T5" fmla="*/ 2147483647 h 1061"/>
                <a:gd name="T6" fmla="*/ 2147483647 w 606"/>
                <a:gd name="T7" fmla="*/ 2147483647 h 1061"/>
                <a:gd name="T8" fmla="*/ 2147483647 w 606"/>
                <a:gd name="T9" fmla="*/ 2147483647 h 1061"/>
                <a:gd name="T10" fmla="*/ 2147483647 w 606"/>
                <a:gd name="T11" fmla="*/ 2147483647 h 1061"/>
                <a:gd name="T12" fmla="*/ 2147483647 w 606"/>
                <a:gd name="T13" fmla="*/ 0 h 1061"/>
                <a:gd name="T14" fmla="*/ 2147483647 w 606"/>
                <a:gd name="T15" fmla="*/ 2147483647 h 1061"/>
                <a:gd name="T16" fmla="*/ 2147483647 w 606"/>
                <a:gd name="T17" fmla="*/ 2147483647 h 1061"/>
                <a:gd name="T18" fmla="*/ 2147483647 w 606"/>
                <a:gd name="T19" fmla="*/ 2147483647 h 1061"/>
                <a:gd name="T20" fmla="*/ 2147483647 w 606"/>
                <a:gd name="T21" fmla="*/ 2147483647 h 1061"/>
                <a:gd name="T22" fmla="*/ 2147483647 w 606"/>
                <a:gd name="T23" fmla="*/ 2147483647 h 1061"/>
                <a:gd name="T24" fmla="*/ 2147483647 w 606"/>
                <a:gd name="T25" fmla="*/ 2147483647 h 1061"/>
                <a:gd name="T26" fmla="*/ 2147483647 w 606"/>
                <a:gd name="T27" fmla="*/ 2147483647 h 1061"/>
                <a:gd name="T28" fmla="*/ 2147483647 w 606"/>
                <a:gd name="T29" fmla="*/ 2147483647 h 1061"/>
                <a:gd name="T30" fmla="*/ 2147483647 w 606"/>
                <a:gd name="T31" fmla="*/ 2147483647 h 1061"/>
                <a:gd name="T32" fmla="*/ 2147483647 w 606"/>
                <a:gd name="T33" fmla="*/ 2147483647 h 1061"/>
                <a:gd name="T34" fmla="*/ 2147483647 w 606"/>
                <a:gd name="T35" fmla="*/ 2147483647 h 1061"/>
                <a:gd name="T36" fmla="*/ 2147483647 w 606"/>
                <a:gd name="T37" fmla="*/ 2147483647 h 1061"/>
                <a:gd name="T38" fmla="*/ 2147483647 w 606"/>
                <a:gd name="T39" fmla="*/ 2147483647 h 1061"/>
                <a:gd name="T40" fmla="*/ 2147483647 w 606"/>
                <a:gd name="T41" fmla="*/ 2147483647 h 1061"/>
                <a:gd name="T42" fmla="*/ 2147483647 w 606"/>
                <a:gd name="T43" fmla="*/ 2147483647 h 1061"/>
                <a:gd name="T44" fmla="*/ 2147483647 w 606"/>
                <a:gd name="T45" fmla="*/ 2147483647 h 1061"/>
                <a:gd name="T46" fmla="*/ 2147483647 w 606"/>
                <a:gd name="T47" fmla="*/ 2147483647 h 1061"/>
                <a:gd name="T48" fmla="*/ 2147483647 w 606"/>
                <a:gd name="T49" fmla="*/ 2147483647 h 1061"/>
                <a:gd name="T50" fmla="*/ 2147483647 w 606"/>
                <a:gd name="T51" fmla="*/ 2147483647 h 1061"/>
                <a:gd name="T52" fmla="*/ 2147483647 w 606"/>
                <a:gd name="T53" fmla="*/ 2147483647 h 1061"/>
                <a:gd name="T54" fmla="*/ 2147483647 w 606"/>
                <a:gd name="T55" fmla="*/ 2147483647 h 1061"/>
                <a:gd name="T56" fmla="*/ 2147483647 w 606"/>
                <a:gd name="T57" fmla="*/ 2147483647 h 1061"/>
                <a:gd name="T58" fmla="*/ 2147483647 w 606"/>
                <a:gd name="T59" fmla="*/ 2147483647 h 1061"/>
                <a:gd name="T60" fmla="*/ 2147483647 w 606"/>
                <a:gd name="T61" fmla="*/ 2147483647 h 1061"/>
                <a:gd name="T62" fmla="*/ 2147483647 w 606"/>
                <a:gd name="T63" fmla="*/ 2147483647 h 1061"/>
                <a:gd name="T64" fmla="*/ 2147483647 w 606"/>
                <a:gd name="T65" fmla="*/ 2147483647 h 1061"/>
                <a:gd name="T66" fmla="*/ 2147483647 w 606"/>
                <a:gd name="T67" fmla="*/ 2147483647 h 1061"/>
                <a:gd name="T68" fmla="*/ 2147483647 w 606"/>
                <a:gd name="T69" fmla="*/ 2147483647 h 1061"/>
                <a:gd name="T70" fmla="*/ 2147483647 w 606"/>
                <a:gd name="T71" fmla="*/ 2147483647 h 1061"/>
                <a:gd name="T72" fmla="*/ 2147483647 w 606"/>
                <a:gd name="T73" fmla="*/ 2147483647 h 1061"/>
                <a:gd name="T74" fmla="*/ 2147483647 w 606"/>
                <a:gd name="T75" fmla="*/ 2147483647 h 1061"/>
                <a:gd name="T76" fmla="*/ 2147483647 w 606"/>
                <a:gd name="T77" fmla="*/ 2147483647 h 1061"/>
                <a:gd name="T78" fmla="*/ 2147483647 w 606"/>
                <a:gd name="T79" fmla="*/ 2147483647 h 1061"/>
                <a:gd name="T80" fmla="*/ 2147483647 w 606"/>
                <a:gd name="T81" fmla="*/ 2147483647 h 1061"/>
                <a:gd name="T82" fmla="*/ 2147483647 w 606"/>
                <a:gd name="T83" fmla="*/ 2147483647 h 1061"/>
                <a:gd name="T84" fmla="*/ 2147483647 w 606"/>
                <a:gd name="T85" fmla="*/ 2147483647 h 1061"/>
                <a:gd name="T86" fmla="*/ 2147483647 w 606"/>
                <a:gd name="T87" fmla="*/ 2147483647 h 1061"/>
                <a:gd name="T88" fmla="*/ 2147483647 w 606"/>
                <a:gd name="T89" fmla="*/ 2147483647 h 1061"/>
                <a:gd name="T90" fmla="*/ 2147483647 w 606"/>
                <a:gd name="T91" fmla="*/ 2147483647 h 1061"/>
                <a:gd name="T92" fmla="*/ 2147483647 w 606"/>
                <a:gd name="T93" fmla="*/ 2147483647 h 1061"/>
                <a:gd name="T94" fmla="*/ 0 w 606"/>
                <a:gd name="T95" fmla="*/ 2147483647 h 1061"/>
                <a:gd name="T96" fmla="*/ 2147483647 w 606"/>
                <a:gd name="T97" fmla="*/ 2147483647 h 1061"/>
                <a:gd name="T98" fmla="*/ 2147483647 w 606"/>
                <a:gd name="T99" fmla="*/ 2147483647 h 1061"/>
                <a:gd name="T100" fmla="*/ 2147483647 w 606"/>
                <a:gd name="T101" fmla="*/ 2147483647 h 1061"/>
                <a:gd name="T102" fmla="*/ 2147483647 w 606"/>
                <a:gd name="T103" fmla="*/ 2147483647 h 1061"/>
                <a:gd name="T104" fmla="*/ 2147483647 w 606"/>
                <a:gd name="T105" fmla="*/ 2147483647 h 10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6"/>
                <a:gd name="T160" fmla="*/ 0 h 1061"/>
                <a:gd name="T161" fmla="*/ 606 w 606"/>
                <a:gd name="T162" fmla="*/ 1061 h 10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6" h="1061">
                  <a:moveTo>
                    <a:pt x="265" y="162"/>
                  </a:moveTo>
                  <a:lnTo>
                    <a:pt x="256" y="158"/>
                  </a:lnTo>
                  <a:lnTo>
                    <a:pt x="245" y="150"/>
                  </a:lnTo>
                  <a:lnTo>
                    <a:pt x="236" y="143"/>
                  </a:lnTo>
                  <a:lnTo>
                    <a:pt x="230" y="135"/>
                  </a:lnTo>
                  <a:lnTo>
                    <a:pt x="224" y="126"/>
                  </a:lnTo>
                  <a:lnTo>
                    <a:pt x="221" y="117"/>
                  </a:lnTo>
                  <a:lnTo>
                    <a:pt x="217" y="108"/>
                  </a:lnTo>
                  <a:lnTo>
                    <a:pt x="215" y="96"/>
                  </a:lnTo>
                  <a:lnTo>
                    <a:pt x="214" y="84"/>
                  </a:lnTo>
                  <a:lnTo>
                    <a:pt x="216" y="71"/>
                  </a:lnTo>
                  <a:lnTo>
                    <a:pt x="219" y="58"/>
                  </a:lnTo>
                  <a:lnTo>
                    <a:pt x="224" y="46"/>
                  </a:lnTo>
                  <a:lnTo>
                    <a:pt x="231" y="35"/>
                  </a:lnTo>
                  <a:lnTo>
                    <a:pt x="238" y="27"/>
                  </a:lnTo>
                  <a:lnTo>
                    <a:pt x="247" y="19"/>
                  </a:lnTo>
                  <a:lnTo>
                    <a:pt x="257" y="12"/>
                  </a:lnTo>
                  <a:lnTo>
                    <a:pt x="268" y="7"/>
                  </a:lnTo>
                  <a:lnTo>
                    <a:pt x="278" y="3"/>
                  </a:lnTo>
                  <a:lnTo>
                    <a:pt x="290" y="0"/>
                  </a:lnTo>
                  <a:lnTo>
                    <a:pt x="301" y="0"/>
                  </a:lnTo>
                  <a:lnTo>
                    <a:pt x="313" y="0"/>
                  </a:lnTo>
                  <a:lnTo>
                    <a:pt x="325" y="4"/>
                  </a:lnTo>
                  <a:lnTo>
                    <a:pt x="338" y="9"/>
                  </a:lnTo>
                  <a:lnTo>
                    <a:pt x="347" y="14"/>
                  </a:lnTo>
                  <a:lnTo>
                    <a:pt x="356" y="21"/>
                  </a:lnTo>
                  <a:lnTo>
                    <a:pt x="364" y="29"/>
                  </a:lnTo>
                  <a:lnTo>
                    <a:pt x="371" y="37"/>
                  </a:lnTo>
                  <a:lnTo>
                    <a:pt x="377" y="48"/>
                  </a:lnTo>
                  <a:lnTo>
                    <a:pt x="382" y="58"/>
                  </a:lnTo>
                  <a:lnTo>
                    <a:pt x="385" y="69"/>
                  </a:lnTo>
                  <a:lnTo>
                    <a:pt x="386" y="82"/>
                  </a:lnTo>
                  <a:lnTo>
                    <a:pt x="386" y="93"/>
                  </a:lnTo>
                  <a:lnTo>
                    <a:pt x="384" y="107"/>
                  </a:lnTo>
                  <a:lnTo>
                    <a:pt x="380" y="118"/>
                  </a:lnTo>
                  <a:lnTo>
                    <a:pt x="376" y="127"/>
                  </a:lnTo>
                  <a:lnTo>
                    <a:pt x="370" y="137"/>
                  </a:lnTo>
                  <a:lnTo>
                    <a:pt x="363" y="144"/>
                  </a:lnTo>
                  <a:lnTo>
                    <a:pt x="356" y="151"/>
                  </a:lnTo>
                  <a:lnTo>
                    <a:pt x="349" y="157"/>
                  </a:lnTo>
                  <a:lnTo>
                    <a:pt x="340" y="162"/>
                  </a:lnTo>
                  <a:lnTo>
                    <a:pt x="352" y="185"/>
                  </a:lnTo>
                  <a:lnTo>
                    <a:pt x="369" y="202"/>
                  </a:lnTo>
                  <a:lnTo>
                    <a:pt x="412" y="213"/>
                  </a:lnTo>
                  <a:lnTo>
                    <a:pt x="445" y="227"/>
                  </a:lnTo>
                  <a:lnTo>
                    <a:pt x="462" y="254"/>
                  </a:lnTo>
                  <a:lnTo>
                    <a:pt x="479" y="302"/>
                  </a:lnTo>
                  <a:lnTo>
                    <a:pt x="492" y="343"/>
                  </a:lnTo>
                  <a:lnTo>
                    <a:pt x="504" y="389"/>
                  </a:lnTo>
                  <a:lnTo>
                    <a:pt x="516" y="416"/>
                  </a:lnTo>
                  <a:lnTo>
                    <a:pt x="542" y="459"/>
                  </a:lnTo>
                  <a:lnTo>
                    <a:pt x="568" y="498"/>
                  </a:lnTo>
                  <a:lnTo>
                    <a:pt x="593" y="516"/>
                  </a:lnTo>
                  <a:lnTo>
                    <a:pt x="598" y="523"/>
                  </a:lnTo>
                  <a:lnTo>
                    <a:pt x="603" y="533"/>
                  </a:lnTo>
                  <a:lnTo>
                    <a:pt x="606" y="545"/>
                  </a:lnTo>
                  <a:lnTo>
                    <a:pt x="606" y="561"/>
                  </a:lnTo>
                  <a:lnTo>
                    <a:pt x="605" y="576"/>
                  </a:lnTo>
                  <a:lnTo>
                    <a:pt x="603" y="587"/>
                  </a:lnTo>
                  <a:lnTo>
                    <a:pt x="599" y="601"/>
                  </a:lnTo>
                  <a:lnTo>
                    <a:pt x="594" y="611"/>
                  </a:lnTo>
                  <a:lnTo>
                    <a:pt x="586" y="617"/>
                  </a:lnTo>
                  <a:lnTo>
                    <a:pt x="580" y="621"/>
                  </a:lnTo>
                  <a:lnTo>
                    <a:pt x="575" y="629"/>
                  </a:lnTo>
                  <a:lnTo>
                    <a:pt x="571" y="632"/>
                  </a:lnTo>
                  <a:lnTo>
                    <a:pt x="565" y="631"/>
                  </a:lnTo>
                  <a:lnTo>
                    <a:pt x="557" y="628"/>
                  </a:lnTo>
                  <a:lnTo>
                    <a:pt x="548" y="622"/>
                  </a:lnTo>
                  <a:lnTo>
                    <a:pt x="538" y="614"/>
                  </a:lnTo>
                  <a:lnTo>
                    <a:pt x="531" y="601"/>
                  </a:lnTo>
                  <a:lnTo>
                    <a:pt x="526" y="590"/>
                  </a:lnTo>
                  <a:lnTo>
                    <a:pt x="522" y="577"/>
                  </a:lnTo>
                  <a:lnTo>
                    <a:pt x="520" y="565"/>
                  </a:lnTo>
                  <a:lnTo>
                    <a:pt x="517" y="549"/>
                  </a:lnTo>
                  <a:lnTo>
                    <a:pt x="516" y="534"/>
                  </a:lnTo>
                  <a:lnTo>
                    <a:pt x="518" y="522"/>
                  </a:lnTo>
                  <a:lnTo>
                    <a:pt x="519" y="506"/>
                  </a:lnTo>
                  <a:lnTo>
                    <a:pt x="517" y="494"/>
                  </a:lnTo>
                  <a:lnTo>
                    <a:pt x="479" y="441"/>
                  </a:lnTo>
                  <a:lnTo>
                    <a:pt x="449" y="401"/>
                  </a:lnTo>
                  <a:lnTo>
                    <a:pt x="432" y="373"/>
                  </a:lnTo>
                  <a:lnTo>
                    <a:pt x="425" y="376"/>
                  </a:lnTo>
                  <a:lnTo>
                    <a:pt x="405" y="476"/>
                  </a:lnTo>
                  <a:lnTo>
                    <a:pt x="391" y="556"/>
                  </a:lnTo>
                  <a:lnTo>
                    <a:pt x="411" y="668"/>
                  </a:lnTo>
                  <a:lnTo>
                    <a:pt x="426" y="746"/>
                  </a:lnTo>
                  <a:lnTo>
                    <a:pt x="450" y="876"/>
                  </a:lnTo>
                  <a:lnTo>
                    <a:pt x="467" y="974"/>
                  </a:lnTo>
                  <a:lnTo>
                    <a:pt x="475" y="982"/>
                  </a:lnTo>
                  <a:lnTo>
                    <a:pt x="488" y="985"/>
                  </a:lnTo>
                  <a:lnTo>
                    <a:pt x="506" y="988"/>
                  </a:lnTo>
                  <a:lnTo>
                    <a:pt x="523" y="993"/>
                  </a:lnTo>
                  <a:lnTo>
                    <a:pt x="538" y="1001"/>
                  </a:lnTo>
                  <a:lnTo>
                    <a:pt x="551" y="1011"/>
                  </a:lnTo>
                  <a:lnTo>
                    <a:pt x="564" y="1023"/>
                  </a:lnTo>
                  <a:lnTo>
                    <a:pt x="571" y="1035"/>
                  </a:lnTo>
                  <a:lnTo>
                    <a:pt x="575" y="1047"/>
                  </a:lnTo>
                  <a:lnTo>
                    <a:pt x="578" y="1060"/>
                  </a:lnTo>
                  <a:lnTo>
                    <a:pt x="378" y="1060"/>
                  </a:lnTo>
                  <a:lnTo>
                    <a:pt x="331" y="876"/>
                  </a:lnTo>
                  <a:lnTo>
                    <a:pt x="305" y="784"/>
                  </a:lnTo>
                  <a:lnTo>
                    <a:pt x="281" y="876"/>
                  </a:lnTo>
                  <a:lnTo>
                    <a:pt x="229" y="1061"/>
                  </a:lnTo>
                  <a:lnTo>
                    <a:pt x="29" y="1061"/>
                  </a:lnTo>
                  <a:lnTo>
                    <a:pt x="32" y="1045"/>
                  </a:lnTo>
                  <a:lnTo>
                    <a:pt x="37" y="1033"/>
                  </a:lnTo>
                  <a:lnTo>
                    <a:pt x="45" y="1021"/>
                  </a:lnTo>
                  <a:lnTo>
                    <a:pt x="56" y="1010"/>
                  </a:lnTo>
                  <a:lnTo>
                    <a:pt x="72" y="1000"/>
                  </a:lnTo>
                  <a:lnTo>
                    <a:pt x="89" y="992"/>
                  </a:lnTo>
                  <a:lnTo>
                    <a:pt x="107" y="986"/>
                  </a:lnTo>
                  <a:lnTo>
                    <a:pt x="130" y="981"/>
                  </a:lnTo>
                  <a:lnTo>
                    <a:pt x="143" y="968"/>
                  </a:lnTo>
                  <a:lnTo>
                    <a:pt x="161" y="876"/>
                  </a:lnTo>
                  <a:lnTo>
                    <a:pt x="185" y="746"/>
                  </a:lnTo>
                  <a:lnTo>
                    <a:pt x="198" y="668"/>
                  </a:lnTo>
                  <a:lnTo>
                    <a:pt x="217" y="556"/>
                  </a:lnTo>
                  <a:lnTo>
                    <a:pt x="203" y="476"/>
                  </a:lnTo>
                  <a:lnTo>
                    <a:pt x="179" y="376"/>
                  </a:lnTo>
                  <a:lnTo>
                    <a:pt x="175" y="373"/>
                  </a:lnTo>
                  <a:lnTo>
                    <a:pt x="165" y="389"/>
                  </a:lnTo>
                  <a:lnTo>
                    <a:pt x="143" y="422"/>
                  </a:lnTo>
                  <a:lnTo>
                    <a:pt x="120" y="453"/>
                  </a:lnTo>
                  <a:lnTo>
                    <a:pt x="89" y="496"/>
                  </a:lnTo>
                  <a:lnTo>
                    <a:pt x="87" y="510"/>
                  </a:lnTo>
                  <a:lnTo>
                    <a:pt x="89" y="523"/>
                  </a:lnTo>
                  <a:lnTo>
                    <a:pt x="91" y="536"/>
                  </a:lnTo>
                  <a:lnTo>
                    <a:pt x="89" y="555"/>
                  </a:lnTo>
                  <a:lnTo>
                    <a:pt x="85" y="575"/>
                  </a:lnTo>
                  <a:lnTo>
                    <a:pt x="78" y="597"/>
                  </a:lnTo>
                  <a:lnTo>
                    <a:pt x="73" y="607"/>
                  </a:lnTo>
                  <a:lnTo>
                    <a:pt x="67" y="614"/>
                  </a:lnTo>
                  <a:lnTo>
                    <a:pt x="60" y="621"/>
                  </a:lnTo>
                  <a:lnTo>
                    <a:pt x="51" y="627"/>
                  </a:lnTo>
                  <a:lnTo>
                    <a:pt x="45" y="630"/>
                  </a:lnTo>
                  <a:lnTo>
                    <a:pt x="37" y="632"/>
                  </a:lnTo>
                  <a:lnTo>
                    <a:pt x="31" y="629"/>
                  </a:lnTo>
                  <a:lnTo>
                    <a:pt x="26" y="621"/>
                  </a:lnTo>
                  <a:lnTo>
                    <a:pt x="17" y="615"/>
                  </a:lnTo>
                  <a:lnTo>
                    <a:pt x="12" y="610"/>
                  </a:lnTo>
                  <a:lnTo>
                    <a:pt x="7" y="600"/>
                  </a:lnTo>
                  <a:lnTo>
                    <a:pt x="3" y="589"/>
                  </a:lnTo>
                  <a:lnTo>
                    <a:pt x="2" y="576"/>
                  </a:lnTo>
                  <a:lnTo>
                    <a:pt x="0" y="559"/>
                  </a:lnTo>
                  <a:lnTo>
                    <a:pt x="1" y="544"/>
                  </a:lnTo>
                  <a:lnTo>
                    <a:pt x="4" y="529"/>
                  </a:lnTo>
                  <a:lnTo>
                    <a:pt x="13" y="517"/>
                  </a:lnTo>
                  <a:lnTo>
                    <a:pt x="26" y="508"/>
                  </a:lnTo>
                  <a:lnTo>
                    <a:pt x="38" y="498"/>
                  </a:lnTo>
                  <a:lnTo>
                    <a:pt x="61" y="466"/>
                  </a:lnTo>
                  <a:lnTo>
                    <a:pt x="92" y="416"/>
                  </a:lnTo>
                  <a:lnTo>
                    <a:pt x="103" y="389"/>
                  </a:lnTo>
                  <a:lnTo>
                    <a:pt x="115" y="344"/>
                  </a:lnTo>
                  <a:lnTo>
                    <a:pt x="127" y="304"/>
                  </a:lnTo>
                  <a:lnTo>
                    <a:pt x="146" y="254"/>
                  </a:lnTo>
                  <a:lnTo>
                    <a:pt x="162" y="227"/>
                  </a:lnTo>
                  <a:lnTo>
                    <a:pt x="197" y="213"/>
                  </a:lnTo>
                  <a:lnTo>
                    <a:pt x="239" y="202"/>
                  </a:lnTo>
                  <a:lnTo>
                    <a:pt x="256" y="185"/>
                  </a:lnTo>
                  <a:lnTo>
                    <a:pt x="265" y="16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GB" b="1">
                <a:solidFill>
                  <a:srgbClr val="FFFFFF"/>
                </a:solidFill>
                <a:latin typeface="Arial" charset="0"/>
                <a:cs typeface="Arial" charset="0"/>
              </a:endParaRPr>
            </a:p>
          </p:txBody>
        </p:sp>
      </p:grpSp>
      <p:grpSp>
        <p:nvGrpSpPr>
          <p:cNvPr id="10" name="Group 9"/>
          <p:cNvGrpSpPr/>
          <p:nvPr/>
        </p:nvGrpSpPr>
        <p:grpSpPr>
          <a:xfrm>
            <a:off x="3762531" y="2209338"/>
            <a:ext cx="2782528" cy="1730376"/>
            <a:chOff x="3645526" y="1831974"/>
            <a:chExt cx="2782528" cy="1730376"/>
          </a:xfrm>
        </p:grpSpPr>
        <p:sp>
          <p:nvSpPr>
            <p:cNvPr id="25" name="Freeform 3"/>
            <p:cNvSpPr>
              <a:spLocks/>
            </p:cNvSpPr>
            <p:nvPr/>
          </p:nvSpPr>
          <p:spPr bwMode="auto">
            <a:xfrm>
              <a:off x="4783404" y="1831974"/>
              <a:ext cx="1644650" cy="1730375"/>
            </a:xfrm>
            <a:custGeom>
              <a:avLst/>
              <a:gdLst>
                <a:gd name="T0" fmla="*/ 2147483647 w 606"/>
                <a:gd name="T1" fmla="*/ 2147483647 h 1061"/>
                <a:gd name="T2" fmla="*/ 2147483647 w 606"/>
                <a:gd name="T3" fmla="*/ 2147483647 h 1061"/>
                <a:gd name="T4" fmla="*/ 2147483647 w 606"/>
                <a:gd name="T5" fmla="*/ 2147483647 h 1061"/>
                <a:gd name="T6" fmla="*/ 2147483647 w 606"/>
                <a:gd name="T7" fmla="*/ 2147483647 h 1061"/>
                <a:gd name="T8" fmla="*/ 2147483647 w 606"/>
                <a:gd name="T9" fmla="*/ 2147483647 h 1061"/>
                <a:gd name="T10" fmla="*/ 2147483647 w 606"/>
                <a:gd name="T11" fmla="*/ 2147483647 h 1061"/>
                <a:gd name="T12" fmla="*/ 2147483647 w 606"/>
                <a:gd name="T13" fmla="*/ 0 h 1061"/>
                <a:gd name="T14" fmla="*/ 2147483647 w 606"/>
                <a:gd name="T15" fmla="*/ 2147483647 h 1061"/>
                <a:gd name="T16" fmla="*/ 2147483647 w 606"/>
                <a:gd name="T17" fmla="*/ 2147483647 h 1061"/>
                <a:gd name="T18" fmla="*/ 2147483647 w 606"/>
                <a:gd name="T19" fmla="*/ 2147483647 h 1061"/>
                <a:gd name="T20" fmla="*/ 2147483647 w 606"/>
                <a:gd name="T21" fmla="*/ 2147483647 h 1061"/>
                <a:gd name="T22" fmla="*/ 2147483647 w 606"/>
                <a:gd name="T23" fmla="*/ 2147483647 h 1061"/>
                <a:gd name="T24" fmla="*/ 2147483647 w 606"/>
                <a:gd name="T25" fmla="*/ 2147483647 h 1061"/>
                <a:gd name="T26" fmla="*/ 2147483647 w 606"/>
                <a:gd name="T27" fmla="*/ 2147483647 h 1061"/>
                <a:gd name="T28" fmla="*/ 2147483647 w 606"/>
                <a:gd name="T29" fmla="*/ 2147483647 h 1061"/>
                <a:gd name="T30" fmla="*/ 2147483647 w 606"/>
                <a:gd name="T31" fmla="*/ 2147483647 h 1061"/>
                <a:gd name="T32" fmla="*/ 2147483647 w 606"/>
                <a:gd name="T33" fmla="*/ 2147483647 h 1061"/>
                <a:gd name="T34" fmla="*/ 2147483647 w 606"/>
                <a:gd name="T35" fmla="*/ 2147483647 h 1061"/>
                <a:gd name="T36" fmla="*/ 2147483647 w 606"/>
                <a:gd name="T37" fmla="*/ 2147483647 h 1061"/>
                <a:gd name="T38" fmla="*/ 2147483647 w 606"/>
                <a:gd name="T39" fmla="*/ 2147483647 h 1061"/>
                <a:gd name="T40" fmla="*/ 2147483647 w 606"/>
                <a:gd name="T41" fmla="*/ 2147483647 h 1061"/>
                <a:gd name="T42" fmla="*/ 2147483647 w 606"/>
                <a:gd name="T43" fmla="*/ 2147483647 h 1061"/>
                <a:gd name="T44" fmla="*/ 2147483647 w 606"/>
                <a:gd name="T45" fmla="*/ 2147483647 h 1061"/>
                <a:gd name="T46" fmla="*/ 2147483647 w 606"/>
                <a:gd name="T47" fmla="*/ 2147483647 h 1061"/>
                <a:gd name="T48" fmla="*/ 2147483647 w 606"/>
                <a:gd name="T49" fmla="*/ 2147483647 h 1061"/>
                <a:gd name="T50" fmla="*/ 2147483647 w 606"/>
                <a:gd name="T51" fmla="*/ 2147483647 h 1061"/>
                <a:gd name="T52" fmla="*/ 2147483647 w 606"/>
                <a:gd name="T53" fmla="*/ 2147483647 h 1061"/>
                <a:gd name="T54" fmla="*/ 2147483647 w 606"/>
                <a:gd name="T55" fmla="*/ 2147483647 h 1061"/>
                <a:gd name="T56" fmla="*/ 2147483647 w 606"/>
                <a:gd name="T57" fmla="*/ 2147483647 h 1061"/>
                <a:gd name="T58" fmla="*/ 2147483647 w 606"/>
                <a:gd name="T59" fmla="*/ 2147483647 h 1061"/>
                <a:gd name="T60" fmla="*/ 2147483647 w 606"/>
                <a:gd name="T61" fmla="*/ 2147483647 h 1061"/>
                <a:gd name="T62" fmla="*/ 2147483647 w 606"/>
                <a:gd name="T63" fmla="*/ 2147483647 h 1061"/>
                <a:gd name="T64" fmla="*/ 2147483647 w 606"/>
                <a:gd name="T65" fmla="*/ 2147483647 h 1061"/>
                <a:gd name="T66" fmla="*/ 2147483647 w 606"/>
                <a:gd name="T67" fmla="*/ 2147483647 h 1061"/>
                <a:gd name="T68" fmla="*/ 2147483647 w 606"/>
                <a:gd name="T69" fmla="*/ 2147483647 h 1061"/>
                <a:gd name="T70" fmla="*/ 2147483647 w 606"/>
                <a:gd name="T71" fmla="*/ 2147483647 h 1061"/>
                <a:gd name="T72" fmla="*/ 2147483647 w 606"/>
                <a:gd name="T73" fmla="*/ 2147483647 h 1061"/>
                <a:gd name="T74" fmla="*/ 2147483647 w 606"/>
                <a:gd name="T75" fmla="*/ 2147483647 h 1061"/>
                <a:gd name="T76" fmla="*/ 2147483647 w 606"/>
                <a:gd name="T77" fmla="*/ 2147483647 h 1061"/>
                <a:gd name="T78" fmla="*/ 2147483647 w 606"/>
                <a:gd name="T79" fmla="*/ 2147483647 h 1061"/>
                <a:gd name="T80" fmla="*/ 2147483647 w 606"/>
                <a:gd name="T81" fmla="*/ 2147483647 h 1061"/>
                <a:gd name="T82" fmla="*/ 2147483647 w 606"/>
                <a:gd name="T83" fmla="*/ 2147483647 h 1061"/>
                <a:gd name="T84" fmla="*/ 2147483647 w 606"/>
                <a:gd name="T85" fmla="*/ 2147483647 h 1061"/>
                <a:gd name="T86" fmla="*/ 2147483647 w 606"/>
                <a:gd name="T87" fmla="*/ 2147483647 h 1061"/>
                <a:gd name="T88" fmla="*/ 2147483647 w 606"/>
                <a:gd name="T89" fmla="*/ 2147483647 h 1061"/>
                <a:gd name="T90" fmla="*/ 2147483647 w 606"/>
                <a:gd name="T91" fmla="*/ 2147483647 h 1061"/>
                <a:gd name="T92" fmla="*/ 2147483647 w 606"/>
                <a:gd name="T93" fmla="*/ 2147483647 h 1061"/>
                <a:gd name="T94" fmla="*/ 0 w 606"/>
                <a:gd name="T95" fmla="*/ 2147483647 h 1061"/>
                <a:gd name="T96" fmla="*/ 2147483647 w 606"/>
                <a:gd name="T97" fmla="*/ 2147483647 h 1061"/>
                <a:gd name="T98" fmla="*/ 2147483647 w 606"/>
                <a:gd name="T99" fmla="*/ 2147483647 h 1061"/>
                <a:gd name="T100" fmla="*/ 2147483647 w 606"/>
                <a:gd name="T101" fmla="*/ 2147483647 h 1061"/>
                <a:gd name="T102" fmla="*/ 2147483647 w 606"/>
                <a:gd name="T103" fmla="*/ 2147483647 h 1061"/>
                <a:gd name="T104" fmla="*/ 2147483647 w 606"/>
                <a:gd name="T105" fmla="*/ 2147483647 h 10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6"/>
                <a:gd name="T160" fmla="*/ 0 h 1061"/>
                <a:gd name="T161" fmla="*/ 606 w 606"/>
                <a:gd name="T162" fmla="*/ 1061 h 10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6" h="1061">
                  <a:moveTo>
                    <a:pt x="265" y="162"/>
                  </a:moveTo>
                  <a:lnTo>
                    <a:pt x="256" y="158"/>
                  </a:lnTo>
                  <a:lnTo>
                    <a:pt x="245" y="150"/>
                  </a:lnTo>
                  <a:lnTo>
                    <a:pt x="236" y="143"/>
                  </a:lnTo>
                  <a:lnTo>
                    <a:pt x="230" y="135"/>
                  </a:lnTo>
                  <a:lnTo>
                    <a:pt x="224" y="126"/>
                  </a:lnTo>
                  <a:lnTo>
                    <a:pt x="221" y="117"/>
                  </a:lnTo>
                  <a:lnTo>
                    <a:pt x="217" y="108"/>
                  </a:lnTo>
                  <a:lnTo>
                    <a:pt x="215" y="96"/>
                  </a:lnTo>
                  <a:lnTo>
                    <a:pt x="214" y="84"/>
                  </a:lnTo>
                  <a:lnTo>
                    <a:pt x="216" y="71"/>
                  </a:lnTo>
                  <a:lnTo>
                    <a:pt x="219" y="58"/>
                  </a:lnTo>
                  <a:lnTo>
                    <a:pt x="224" y="46"/>
                  </a:lnTo>
                  <a:lnTo>
                    <a:pt x="231" y="35"/>
                  </a:lnTo>
                  <a:lnTo>
                    <a:pt x="238" y="27"/>
                  </a:lnTo>
                  <a:lnTo>
                    <a:pt x="247" y="19"/>
                  </a:lnTo>
                  <a:lnTo>
                    <a:pt x="257" y="12"/>
                  </a:lnTo>
                  <a:lnTo>
                    <a:pt x="268" y="7"/>
                  </a:lnTo>
                  <a:lnTo>
                    <a:pt x="278" y="3"/>
                  </a:lnTo>
                  <a:lnTo>
                    <a:pt x="290" y="0"/>
                  </a:lnTo>
                  <a:lnTo>
                    <a:pt x="301" y="0"/>
                  </a:lnTo>
                  <a:lnTo>
                    <a:pt x="313" y="0"/>
                  </a:lnTo>
                  <a:lnTo>
                    <a:pt x="325" y="4"/>
                  </a:lnTo>
                  <a:lnTo>
                    <a:pt x="338" y="9"/>
                  </a:lnTo>
                  <a:lnTo>
                    <a:pt x="347" y="14"/>
                  </a:lnTo>
                  <a:lnTo>
                    <a:pt x="356" y="21"/>
                  </a:lnTo>
                  <a:lnTo>
                    <a:pt x="364" y="29"/>
                  </a:lnTo>
                  <a:lnTo>
                    <a:pt x="371" y="37"/>
                  </a:lnTo>
                  <a:lnTo>
                    <a:pt x="377" y="48"/>
                  </a:lnTo>
                  <a:lnTo>
                    <a:pt x="382" y="58"/>
                  </a:lnTo>
                  <a:lnTo>
                    <a:pt x="385" y="69"/>
                  </a:lnTo>
                  <a:lnTo>
                    <a:pt x="386" y="82"/>
                  </a:lnTo>
                  <a:lnTo>
                    <a:pt x="386" y="93"/>
                  </a:lnTo>
                  <a:lnTo>
                    <a:pt x="384" y="107"/>
                  </a:lnTo>
                  <a:lnTo>
                    <a:pt x="380" y="118"/>
                  </a:lnTo>
                  <a:lnTo>
                    <a:pt x="376" y="127"/>
                  </a:lnTo>
                  <a:lnTo>
                    <a:pt x="370" y="137"/>
                  </a:lnTo>
                  <a:lnTo>
                    <a:pt x="363" y="144"/>
                  </a:lnTo>
                  <a:lnTo>
                    <a:pt x="356" y="151"/>
                  </a:lnTo>
                  <a:lnTo>
                    <a:pt x="349" y="157"/>
                  </a:lnTo>
                  <a:lnTo>
                    <a:pt x="340" y="162"/>
                  </a:lnTo>
                  <a:lnTo>
                    <a:pt x="352" y="185"/>
                  </a:lnTo>
                  <a:lnTo>
                    <a:pt x="369" y="202"/>
                  </a:lnTo>
                  <a:lnTo>
                    <a:pt x="412" y="213"/>
                  </a:lnTo>
                  <a:lnTo>
                    <a:pt x="445" y="227"/>
                  </a:lnTo>
                  <a:lnTo>
                    <a:pt x="462" y="254"/>
                  </a:lnTo>
                  <a:lnTo>
                    <a:pt x="479" y="302"/>
                  </a:lnTo>
                  <a:lnTo>
                    <a:pt x="492" y="343"/>
                  </a:lnTo>
                  <a:lnTo>
                    <a:pt x="504" y="389"/>
                  </a:lnTo>
                  <a:lnTo>
                    <a:pt x="516" y="416"/>
                  </a:lnTo>
                  <a:lnTo>
                    <a:pt x="542" y="459"/>
                  </a:lnTo>
                  <a:lnTo>
                    <a:pt x="568" y="498"/>
                  </a:lnTo>
                  <a:lnTo>
                    <a:pt x="593" y="516"/>
                  </a:lnTo>
                  <a:lnTo>
                    <a:pt x="598" y="523"/>
                  </a:lnTo>
                  <a:lnTo>
                    <a:pt x="603" y="533"/>
                  </a:lnTo>
                  <a:lnTo>
                    <a:pt x="606" y="545"/>
                  </a:lnTo>
                  <a:lnTo>
                    <a:pt x="606" y="561"/>
                  </a:lnTo>
                  <a:lnTo>
                    <a:pt x="605" y="576"/>
                  </a:lnTo>
                  <a:lnTo>
                    <a:pt x="603" y="587"/>
                  </a:lnTo>
                  <a:lnTo>
                    <a:pt x="599" y="601"/>
                  </a:lnTo>
                  <a:lnTo>
                    <a:pt x="594" y="611"/>
                  </a:lnTo>
                  <a:lnTo>
                    <a:pt x="586" y="617"/>
                  </a:lnTo>
                  <a:lnTo>
                    <a:pt x="580" y="621"/>
                  </a:lnTo>
                  <a:lnTo>
                    <a:pt x="575" y="629"/>
                  </a:lnTo>
                  <a:lnTo>
                    <a:pt x="571" y="632"/>
                  </a:lnTo>
                  <a:lnTo>
                    <a:pt x="565" y="631"/>
                  </a:lnTo>
                  <a:lnTo>
                    <a:pt x="557" y="628"/>
                  </a:lnTo>
                  <a:lnTo>
                    <a:pt x="548" y="622"/>
                  </a:lnTo>
                  <a:lnTo>
                    <a:pt x="538" y="614"/>
                  </a:lnTo>
                  <a:lnTo>
                    <a:pt x="531" y="601"/>
                  </a:lnTo>
                  <a:lnTo>
                    <a:pt x="526" y="590"/>
                  </a:lnTo>
                  <a:lnTo>
                    <a:pt x="522" y="577"/>
                  </a:lnTo>
                  <a:lnTo>
                    <a:pt x="520" y="565"/>
                  </a:lnTo>
                  <a:lnTo>
                    <a:pt x="517" y="549"/>
                  </a:lnTo>
                  <a:lnTo>
                    <a:pt x="516" y="534"/>
                  </a:lnTo>
                  <a:lnTo>
                    <a:pt x="518" y="522"/>
                  </a:lnTo>
                  <a:lnTo>
                    <a:pt x="519" y="506"/>
                  </a:lnTo>
                  <a:lnTo>
                    <a:pt x="517" y="494"/>
                  </a:lnTo>
                  <a:lnTo>
                    <a:pt x="479" y="441"/>
                  </a:lnTo>
                  <a:lnTo>
                    <a:pt x="449" y="401"/>
                  </a:lnTo>
                  <a:lnTo>
                    <a:pt x="432" y="373"/>
                  </a:lnTo>
                  <a:lnTo>
                    <a:pt x="425" y="376"/>
                  </a:lnTo>
                  <a:lnTo>
                    <a:pt x="405" y="476"/>
                  </a:lnTo>
                  <a:lnTo>
                    <a:pt x="391" y="556"/>
                  </a:lnTo>
                  <a:lnTo>
                    <a:pt x="411" y="668"/>
                  </a:lnTo>
                  <a:lnTo>
                    <a:pt x="426" y="746"/>
                  </a:lnTo>
                  <a:lnTo>
                    <a:pt x="450" y="876"/>
                  </a:lnTo>
                  <a:lnTo>
                    <a:pt x="467" y="974"/>
                  </a:lnTo>
                  <a:lnTo>
                    <a:pt x="475" y="982"/>
                  </a:lnTo>
                  <a:lnTo>
                    <a:pt x="488" y="985"/>
                  </a:lnTo>
                  <a:lnTo>
                    <a:pt x="506" y="988"/>
                  </a:lnTo>
                  <a:lnTo>
                    <a:pt x="523" y="993"/>
                  </a:lnTo>
                  <a:lnTo>
                    <a:pt x="538" y="1001"/>
                  </a:lnTo>
                  <a:lnTo>
                    <a:pt x="551" y="1011"/>
                  </a:lnTo>
                  <a:lnTo>
                    <a:pt x="564" y="1023"/>
                  </a:lnTo>
                  <a:lnTo>
                    <a:pt x="571" y="1035"/>
                  </a:lnTo>
                  <a:lnTo>
                    <a:pt x="575" y="1047"/>
                  </a:lnTo>
                  <a:lnTo>
                    <a:pt x="578" y="1060"/>
                  </a:lnTo>
                  <a:lnTo>
                    <a:pt x="378" y="1060"/>
                  </a:lnTo>
                  <a:lnTo>
                    <a:pt x="331" y="876"/>
                  </a:lnTo>
                  <a:lnTo>
                    <a:pt x="305" y="784"/>
                  </a:lnTo>
                  <a:lnTo>
                    <a:pt x="281" y="876"/>
                  </a:lnTo>
                  <a:lnTo>
                    <a:pt x="229" y="1061"/>
                  </a:lnTo>
                  <a:lnTo>
                    <a:pt x="29" y="1061"/>
                  </a:lnTo>
                  <a:lnTo>
                    <a:pt x="32" y="1045"/>
                  </a:lnTo>
                  <a:lnTo>
                    <a:pt x="37" y="1033"/>
                  </a:lnTo>
                  <a:lnTo>
                    <a:pt x="45" y="1021"/>
                  </a:lnTo>
                  <a:lnTo>
                    <a:pt x="56" y="1010"/>
                  </a:lnTo>
                  <a:lnTo>
                    <a:pt x="72" y="1000"/>
                  </a:lnTo>
                  <a:lnTo>
                    <a:pt x="89" y="992"/>
                  </a:lnTo>
                  <a:lnTo>
                    <a:pt x="107" y="986"/>
                  </a:lnTo>
                  <a:lnTo>
                    <a:pt x="130" y="981"/>
                  </a:lnTo>
                  <a:lnTo>
                    <a:pt x="143" y="968"/>
                  </a:lnTo>
                  <a:lnTo>
                    <a:pt x="161" y="876"/>
                  </a:lnTo>
                  <a:lnTo>
                    <a:pt x="185" y="746"/>
                  </a:lnTo>
                  <a:lnTo>
                    <a:pt x="198" y="668"/>
                  </a:lnTo>
                  <a:lnTo>
                    <a:pt x="217" y="556"/>
                  </a:lnTo>
                  <a:lnTo>
                    <a:pt x="203" y="476"/>
                  </a:lnTo>
                  <a:lnTo>
                    <a:pt x="179" y="376"/>
                  </a:lnTo>
                  <a:lnTo>
                    <a:pt x="175" y="373"/>
                  </a:lnTo>
                  <a:lnTo>
                    <a:pt x="165" y="389"/>
                  </a:lnTo>
                  <a:lnTo>
                    <a:pt x="143" y="422"/>
                  </a:lnTo>
                  <a:lnTo>
                    <a:pt x="120" y="453"/>
                  </a:lnTo>
                  <a:lnTo>
                    <a:pt x="89" y="496"/>
                  </a:lnTo>
                  <a:lnTo>
                    <a:pt x="87" y="510"/>
                  </a:lnTo>
                  <a:lnTo>
                    <a:pt x="89" y="523"/>
                  </a:lnTo>
                  <a:lnTo>
                    <a:pt x="91" y="536"/>
                  </a:lnTo>
                  <a:lnTo>
                    <a:pt x="89" y="555"/>
                  </a:lnTo>
                  <a:lnTo>
                    <a:pt x="85" y="575"/>
                  </a:lnTo>
                  <a:lnTo>
                    <a:pt x="78" y="597"/>
                  </a:lnTo>
                  <a:lnTo>
                    <a:pt x="73" y="607"/>
                  </a:lnTo>
                  <a:lnTo>
                    <a:pt x="67" y="614"/>
                  </a:lnTo>
                  <a:lnTo>
                    <a:pt x="60" y="621"/>
                  </a:lnTo>
                  <a:lnTo>
                    <a:pt x="51" y="627"/>
                  </a:lnTo>
                  <a:lnTo>
                    <a:pt x="45" y="630"/>
                  </a:lnTo>
                  <a:lnTo>
                    <a:pt x="37" y="632"/>
                  </a:lnTo>
                  <a:lnTo>
                    <a:pt x="31" y="629"/>
                  </a:lnTo>
                  <a:lnTo>
                    <a:pt x="26" y="621"/>
                  </a:lnTo>
                  <a:lnTo>
                    <a:pt x="17" y="615"/>
                  </a:lnTo>
                  <a:lnTo>
                    <a:pt x="12" y="610"/>
                  </a:lnTo>
                  <a:lnTo>
                    <a:pt x="7" y="600"/>
                  </a:lnTo>
                  <a:lnTo>
                    <a:pt x="3" y="589"/>
                  </a:lnTo>
                  <a:lnTo>
                    <a:pt x="2" y="576"/>
                  </a:lnTo>
                  <a:lnTo>
                    <a:pt x="0" y="559"/>
                  </a:lnTo>
                  <a:lnTo>
                    <a:pt x="1" y="544"/>
                  </a:lnTo>
                  <a:lnTo>
                    <a:pt x="4" y="529"/>
                  </a:lnTo>
                  <a:lnTo>
                    <a:pt x="13" y="517"/>
                  </a:lnTo>
                  <a:lnTo>
                    <a:pt x="26" y="508"/>
                  </a:lnTo>
                  <a:lnTo>
                    <a:pt x="38" y="498"/>
                  </a:lnTo>
                  <a:lnTo>
                    <a:pt x="61" y="466"/>
                  </a:lnTo>
                  <a:lnTo>
                    <a:pt x="92" y="416"/>
                  </a:lnTo>
                  <a:lnTo>
                    <a:pt x="103" y="389"/>
                  </a:lnTo>
                  <a:lnTo>
                    <a:pt x="115" y="344"/>
                  </a:lnTo>
                  <a:lnTo>
                    <a:pt x="127" y="304"/>
                  </a:lnTo>
                  <a:lnTo>
                    <a:pt x="146" y="254"/>
                  </a:lnTo>
                  <a:lnTo>
                    <a:pt x="162" y="227"/>
                  </a:lnTo>
                  <a:lnTo>
                    <a:pt x="197" y="213"/>
                  </a:lnTo>
                  <a:lnTo>
                    <a:pt x="239" y="202"/>
                  </a:lnTo>
                  <a:lnTo>
                    <a:pt x="256" y="185"/>
                  </a:lnTo>
                  <a:lnTo>
                    <a:pt x="265" y="162"/>
                  </a:lnTo>
                  <a:close/>
                </a:path>
              </a:pathLst>
            </a:custGeom>
            <a:solidFill>
              <a:schemeClr val="accent1">
                <a:lumMod val="60000"/>
                <a:lumOff val="40000"/>
              </a:schemeClr>
            </a:solidFill>
            <a:ln>
              <a:noFill/>
            </a:ln>
            <a:extLst/>
          </p:spPr>
          <p:txBody>
            <a:bodyPr/>
            <a:lstStyle/>
            <a:p>
              <a:pPr eaLnBrk="0" hangingPunct="0"/>
              <a:endParaRPr lang="en-GB" b="1">
                <a:solidFill>
                  <a:srgbClr val="FFFFFF"/>
                </a:solidFill>
                <a:latin typeface="Arial" charset="0"/>
                <a:cs typeface="Arial" charset="0"/>
              </a:endParaRPr>
            </a:p>
          </p:txBody>
        </p:sp>
        <p:sp>
          <p:nvSpPr>
            <p:cNvPr id="26" name="Freeform 3"/>
            <p:cNvSpPr>
              <a:spLocks/>
            </p:cNvSpPr>
            <p:nvPr/>
          </p:nvSpPr>
          <p:spPr bwMode="auto">
            <a:xfrm>
              <a:off x="3645526" y="1831975"/>
              <a:ext cx="1644650" cy="1730375"/>
            </a:xfrm>
            <a:custGeom>
              <a:avLst/>
              <a:gdLst>
                <a:gd name="T0" fmla="*/ 2147483647 w 606"/>
                <a:gd name="T1" fmla="*/ 2147483647 h 1061"/>
                <a:gd name="T2" fmla="*/ 2147483647 w 606"/>
                <a:gd name="T3" fmla="*/ 2147483647 h 1061"/>
                <a:gd name="T4" fmla="*/ 2147483647 w 606"/>
                <a:gd name="T5" fmla="*/ 2147483647 h 1061"/>
                <a:gd name="T6" fmla="*/ 2147483647 w 606"/>
                <a:gd name="T7" fmla="*/ 2147483647 h 1061"/>
                <a:gd name="T8" fmla="*/ 2147483647 w 606"/>
                <a:gd name="T9" fmla="*/ 2147483647 h 1061"/>
                <a:gd name="T10" fmla="*/ 2147483647 w 606"/>
                <a:gd name="T11" fmla="*/ 2147483647 h 1061"/>
                <a:gd name="T12" fmla="*/ 2147483647 w 606"/>
                <a:gd name="T13" fmla="*/ 0 h 1061"/>
                <a:gd name="T14" fmla="*/ 2147483647 w 606"/>
                <a:gd name="T15" fmla="*/ 2147483647 h 1061"/>
                <a:gd name="T16" fmla="*/ 2147483647 w 606"/>
                <a:gd name="T17" fmla="*/ 2147483647 h 1061"/>
                <a:gd name="T18" fmla="*/ 2147483647 w 606"/>
                <a:gd name="T19" fmla="*/ 2147483647 h 1061"/>
                <a:gd name="T20" fmla="*/ 2147483647 w 606"/>
                <a:gd name="T21" fmla="*/ 2147483647 h 1061"/>
                <a:gd name="T22" fmla="*/ 2147483647 w 606"/>
                <a:gd name="T23" fmla="*/ 2147483647 h 1061"/>
                <a:gd name="T24" fmla="*/ 2147483647 w 606"/>
                <a:gd name="T25" fmla="*/ 2147483647 h 1061"/>
                <a:gd name="T26" fmla="*/ 2147483647 w 606"/>
                <a:gd name="T27" fmla="*/ 2147483647 h 1061"/>
                <a:gd name="T28" fmla="*/ 2147483647 w 606"/>
                <a:gd name="T29" fmla="*/ 2147483647 h 1061"/>
                <a:gd name="T30" fmla="*/ 2147483647 w 606"/>
                <a:gd name="T31" fmla="*/ 2147483647 h 1061"/>
                <a:gd name="T32" fmla="*/ 2147483647 w 606"/>
                <a:gd name="T33" fmla="*/ 2147483647 h 1061"/>
                <a:gd name="T34" fmla="*/ 2147483647 w 606"/>
                <a:gd name="T35" fmla="*/ 2147483647 h 1061"/>
                <a:gd name="T36" fmla="*/ 2147483647 w 606"/>
                <a:gd name="T37" fmla="*/ 2147483647 h 1061"/>
                <a:gd name="T38" fmla="*/ 2147483647 w 606"/>
                <a:gd name="T39" fmla="*/ 2147483647 h 1061"/>
                <a:gd name="T40" fmla="*/ 2147483647 w 606"/>
                <a:gd name="T41" fmla="*/ 2147483647 h 1061"/>
                <a:gd name="T42" fmla="*/ 2147483647 w 606"/>
                <a:gd name="T43" fmla="*/ 2147483647 h 1061"/>
                <a:gd name="T44" fmla="*/ 2147483647 w 606"/>
                <a:gd name="T45" fmla="*/ 2147483647 h 1061"/>
                <a:gd name="T46" fmla="*/ 2147483647 w 606"/>
                <a:gd name="T47" fmla="*/ 2147483647 h 1061"/>
                <a:gd name="T48" fmla="*/ 2147483647 w 606"/>
                <a:gd name="T49" fmla="*/ 2147483647 h 1061"/>
                <a:gd name="T50" fmla="*/ 2147483647 w 606"/>
                <a:gd name="T51" fmla="*/ 2147483647 h 1061"/>
                <a:gd name="T52" fmla="*/ 2147483647 w 606"/>
                <a:gd name="T53" fmla="*/ 2147483647 h 1061"/>
                <a:gd name="T54" fmla="*/ 2147483647 w 606"/>
                <a:gd name="T55" fmla="*/ 2147483647 h 1061"/>
                <a:gd name="T56" fmla="*/ 2147483647 w 606"/>
                <a:gd name="T57" fmla="*/ 2147483647 h 1061"/>
                <a:gd name="T58" fmla="*/ 2147483647 w 606"/>
                <a:gd name="T59" fmla="*/ 2147483647 h 1061"/>
                <a:gd name="T60" fmla="*/ 2147483647 w 606"/>
                <a:gd name="T61" fmla="*/ 2147483647 h 1061"/>
                <a:gd name="T62" fmla="*/ 2147483647 w 606"/>
                <a:gd name="T63" fmla="*/ 2147483647 h 1061"/>
                <a:gd name="T64" fmla="*/ 2147483647 w 606"/>
                <a:gd name="T65" fmla="*/ 2147483647 h 1061"/>
                <a:gd name="T66" fmla="*/ 2147483647 w 606"/>
                <a:gd name="T67" fmla="*/ 2147483647 h 1061"/>
                <a:gd name="T68" fmla="*/ 2147483647 w 606"/>
                <a:gd name="T69" fmla="*/ 2147483647 h 1061"/>
                <a:gd name="T70" fmla="*/ 2147483647 w 606"/>
                <a:gd name="T71" fmla="*/ 2147483647 h 1061"/>
                <a:gd name="T72" fmla="*/ 2147483647 w 606"/>
                <a:gd name="T73" fmla="*/ 2147483647 h 1061"/>
                <a:gd name="T74" fmla="*/ 2147483647 w 606"/>
                <a:gd name="T75" fmla="*/ 2147483647 h 1061"/>
                <a:gd name="T76" fmla="*/ 2147483647 w 606"/>
                <a:gd name="T77" fmla="*/ 2147483647 h 1061"/>
                <a:gd name="T78" fmla="*/ 2147483647 w 606"/>
                <a:gd name="T79" fmla="*/ 2147483647 h 1061"/>
                <a:gd name="T80" fmla="*/ 2147483647 w 606"/>
                <a:gd name="T81" fmla="*/ 2147483647 h 1061"/>
                <a:gd name="T82" fmla="*/ 2147483647 w 606"/>
                <a:gd name="T83" fmla="*/ 2147483647 h 1061"/>
                <a:gd name="T84" fmla="*/ 2147483647 w 606"/>
                <a:gd name="T85" fmla="*/ 2147483647 h 1061"/>
                <a:gd name="T86" fmla="*/ 2147483647 w 606"/>
                <a:gd name="T87" fmla="*/ 2147483647 h 1061"/>
                <a:gd name="T88" fmla="*/ 2147483647 w 606"/>
                <a:gd name="T89" fmla="*/ 2147483647 h 1061"/>
                <a:gd name="T90" fmla="*/ 2147483647 w 606"/>
                <a:gd name="T91" fmla="*/ 2147483647 h 1061"/>
                <a:gd name="T92" fmla="*/ 2147483647 w 606"/>
                <a:gd name="T93" fmla="*/ 2147483647 h 1061"/>
                <a:gd name="T94" fmla="*/ 0 w 606"/>
                <a:gd name="T95" fmla="*/ 2147483647 h 1061"/>
                <a:gd name="T96" fmla="*/ 2147483647 w 606"/>
                <a:gd name="T97" fmla="*/ 2147483647 h 1061"/>
                <a:gd name="T98" fmla="*/ 2147483647 w 606"/>
                <a:gd name="T99" fmla="*/ 2147483647 h 1061"/>
                <a:gd name="T100" fmla="*/ 2147483647 w 606"/>
                <a:gd name="T101" fmla="*/ 2147483647 h 1061"/>
                <a:gd name="T102" fmla="*/ 2147483647 w 606"/>
                <a:gd name="T103" fmla="*/ 2147483647 h 1061"/>
                <a:gd name="T104" fmla="*/ 2147483647 w 606"/>
                <a:gd name="T105" fmla="*/ 2147483647 h 10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6"/>
                <a:gd name="T160" fmla="*/ 0 h 1061"/>
                <a:gd name="T161" fmla="*/ 606 w 606"/>
                <a:gd name="T162" fmla="*/ 1061 h 10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6" h="1061">
                  <a:moveTo>
                    <a:pt x="265" y="162"/>
                  </a:moveTo>
                  <a:lnTo>
                    <a:pt x="256" y="158"/>
                  </a:lnTo>
                  <a:lnTo>
                    <a:pt x="245" y="150"/>
                  </a:lnTo>
                  <a:lnTo>
                    <a:pt x="236" y="143"/>
                  </a:lnTo>
                  <a:lnTo>
                    <a:pt x="230" y="135"/>
                  </a:lnTo>
                  <a:lnTo>
                    <a:pt x="224" y="126"/>
                  </a:lnTo>
                  <a:lnTo>
                    <a:pt x="221" y="117"/>
                  </a:lnTo>
                  <a:lnTo>
                    <a:pt x="217" y="108"/>
                  </a:lnTo>
                  <a:lnTo>
                    <a:pt x="215" y="96"/>
                  </a:lnTo>
                  <a:lnTo>
                    <a:pt x="214" y="84"/>
                  </a:lnTo>
                  <a:lnTo>
                    <a:pt x="216" y="71"/>
                  </a:lnTo>
                  <a:lnTo>
                    <a:pt x="219" y="58"/>
                  </a:lnTo>
                  <a:lnTo>
                    <a:pt x="224" y="46"/>
                  </a:lnTo>
                  <a:lnTo>
                    <a:pt x="231" y="35"/>
                  </a:lnTo>
                  <a:lnTo>
                    <a:pt x="238" y="27"/>
                  </a:lnTo>
                  <a:lnTo>
                    <a:pt x="247" y="19"/>
                  </a:lnTo>
                  <a:lnTo>
                    <a:pt x="257" y="12"/>
                  </a:lnTo>
                  <a:lnTo>
                    <a:pt x="268" y="7"/>
                  </a:lnTo>
                  <a:lnTo>
                    <a:pt x="278" y="3"/>
                  </a:lnTo>
                  <a:lnTo>
                    <a:pt x="290" y="0"/>
                  </a:lnTo>
                  <a:lnTo>
                    <a:pt x="301" y="0"/>
                  </a:lnTo>
                  <a:lnTo>
                    <a:pt x="313" y="0"/>
                  </a:lnTo>
                  <a:lnTo>
                    <a:pt x="325" y="4"/>
                  </a:lnTo>
                  <a:lnTo>
                    <a:pt x="338" y="9"/>
                  </a:lnTo>
                  <a:lnTo>
                    <a:pt x="347" y="14"/>
                  </a:lnTo>
                  <a:lnTo>
                    <a:pt x="356" y="21"/>
                  </a:lnTo>
                  <a:lnTo>
                    <a:pt x="364" y="29"/>
                  </a:lnTo>
                  <a:lnTo>
                    <a:pt x="371" y="37"/>
                  </a:lnTo>
                  <a:lnTo>
                    <a:pt x="377" y="48"/>
                  </a:lnTo>
                  <a:lnTo>
                    <a:pt x="382" y="58"/>
                  </a:lnTo>
                  <a:lnTo>
                    <a:pt x="385" y="69"/>
                  </a:lnTo>
                  <a:lnTo>
                    <a:pt x="386" y="82"/>
                  </a:lnTo>
                  <a:lnTo>
                    <a:pt x="386" y="93"/>
                  </a:lnTo>
                  <a:lnTo>
                    <a:pt x="384" y="107"/>
                  </a:lnTo>
                  <a:lnTo>
                    <a:pt x="380" y="118"/>
                  </a:lnTo>
                  <a:lnTo>
                    <a:pt x="376" y="127"/>
                  </a:lnTo>
                  <a:lnTo>
                    <a:pt x="370" y="137"/>
                  </a:lnTo>
                  <a:lnTo>
                    <a:pt x="363" y="144"/>
                  </a:lnTo>
                  <a:lnTo>
                    <a:pt x="356" y="151"/>
                  </a:lnTo>
                  <a:lnTo>
                    <a:pt x="349" y="157"/>
                  </a:lnTo>
                  <a:lnTo>
                    <a:pt x="340" y="162"/>
                  </a:lnTo>
                  <a:lnTo>
                    <a:pt x="352" y="185"/>
                  </a:lnTo>
                  <a:lnTo>
                    <a:pt x="369" y="202"/>
                  </a:lnTo>
                  <a:lnTo>
                    <a:pt x="412" y="213"/>
                  </a:lnTo>
                  <a:lnTo>
                    <a:pt x="445" y="227"/>
                  </a:lnTo>
                  <a:lnTo>
                    <a:pt x="462" y="254"/>
                  </a:lnTo>
                  <a:lnTo>
                    <a:pt x="479" y="302"/>
                  </a:lnTo>
                  <a:lnTo>
                    <a:pt x="492" y="343"/>
                  </a:lnTo>
                  <a:lnTo>
                    <a:pt x="504" y="389"/>
                  </a:lnTo>
                  <a:lnTo>
                    <a:pt x="516" y="416"/>
                  </a:lnTo>
                  <a:lnTo>
                    <a:pt x="542" y="459"/>
                  </a:lnTo>
                  <a:lnTo>
                    <a:pt x="568" y="498"/>
                  </a:lnTo>
                  <a:lnTo>
                    <a:pt x="593" y="516"/>
                  </a:lnTo>
                  <a:lnTo>
                    <a:pt x="598" y="523"/>
                  </a:lnTo>
                  <a:lnTo>
                    <a:pt x="603" y="533"/>
                  </a:lnTo>
                  <a:lnTo>
                    <a:pt x="606" y="545"/>
                  </a:lnTo>
                  <a:lnTo>
                    <a:pt x="606" y="561"/>
                  </a:lnTo>
                  <a:lnTo>
                    <a:pt x="605" y="576"/>
                  </a:lnTo>
                  <a:lnTo>
                    <a:pt x="603" y="587"/>
                  </a:lnTo>
                  <a:lnTo>
                    <a:pt x="599" y="601"/>
                  </a:lnTo>
                  <a:lnTo>
                    <a:pt x="594" y="611"/>
                  </a:lnTo>
                  <a:lnTo>
                    <a:pt x="586" y="617"/>
                  </a:lnTo>
                  <a:lnTo>
                    <a:pt x="580" y="621"/>
                  </a:lnTo>
                  <a:lnTo>
                    <a:pt x="575" y="629"/>
                  </a:lnTo>
                  <a:lnTo>
                    <a:pt x="571" y="632"/>
                  </a:lnTo>
                  <a:lnTo>
                    <a:pt x="565" y="631"/>
                  </a:lnTo>
                  <a:lnTo>
                    <a:pt x="557" y="628"/>
                  </a:lnTo>
                  <a:lnTo>
                    <a:pt x="548" y="622"/>
                  </a:lnTo>
                  <a:lnTo>
                    <a:pt x="538" y="614"/>
                  </a:lnTo>
                  <a:lnTo>
                    <a:pt x="531" y="601"/>
                  </a:lnTo>
                  <a:lnTo>
                    <a:pt x="526" y="590"/>
                  </a:lnTo>
                  <a:lnTo>
                    <a:pt x="522" y="577"/>
                  </a:lnTo>
                  <a:lnTo>
                    <a:pt x="520" y="565"/>
                  </a:lnTo>
                  <a:lnTo>
                    <a:pt x="517" y="549"/>
                  </a:lnTo>
                  <a:lnTo>
                    <a:pt x="516" y="534"/>
                  </a:lnTo>
                  <a:lnTo>
                    <a:pt x="518" y="522"/>
                  </a:lnTo>
                  <a:lnTo>
                    <a:pt x="519" y="506"/>
                  </a:lnTo>
                  <a:lnTo>
                    <a:pt x="517" y="494"/>
                  </a:lnTo>
                  <a:lnTo>
                    <a:pt x="479" y="441"/>
                  </a:lnTo>
                  <a:lnTo>
                    <a:pt x="449" y="401"/>
                  </a:lnTo>
                  <a:lnTo>
                    <a:pt x="432" y="373"/>
                  </a:lnTo>
                  <a:lnTo>
                    <a:pt x="425" y="376"/>
                  </a:lnTo>
                  <a:lnTo>
                    <a:pt x="405" y="476"/>
                  </a:lnTo>
                  <a:lnTo>
                    <a:pt x="391" y="556"/>
                  </a:lnTo>
                  <a:lnTo>
                    <a:pt x="411" y="668"/>
                  </a:lnTo>
                  <a:lnTo>
                    <a:pt x="426" y="746"/>
                  </a:lnTo>
                  <a:lnTo>
                    <a:pt x="450" y="876"/>
                  </a:lnTo>
                  <a:lnTo>
                    <a:pt x="467" y="974"/>
                  </a:lnTo>
                  <a:lnTo>
                    <a:pt x="475" y="982"/>
                  </a:lnTo>
                  <a:lnTo>
                    <a:pt x="488" y="985"/>
                  </a:lnTo>
                  <a:lnTo>
                    <a:pt x="506" y="988"/>
                  </a:lnTo>
                  <a:lnTo>
                    <a:pt x="523" y="993"/>
                  </a:lnTo>
                  <a:lnTo>
                    <a:pt x="538" y="1001"/>
                  </a:lnTo>
                  <a:lnTo>
                    <a:pt x="551" y="1011"/>
                  </a:lnTo>
                  <a:lnTo>
                    <a:pt x="564" y="1023"/>
                  </a:lnTo>
                  <a:lnTo>
                    <a:pt x="571" y="1035"/>
                  </a:lnTo>
                  <a:lnTo>
                    <a:pt x="575" y="1047"/>
                  </a:lnTo>
                  <a:lnTo>
                    <a:pt x="578" y="1060"/>
                  </a:lnTo>
                  <a:lnTo>
                    <a:pt x="378" y="1060"/>
                  </a:lnTo>
                  <a:lnTo>
                    <a:pt x="331" y="876"/>
                  </a:lnTo>
                  <a:lnTo>
                    <a:pt x="305" y="784"/>
                  </a:lnTo>
                  <a:lnTo>
                    <a:pt x="281" y="876"/>
                  </a:lnTo>
                  <a:lnTo>
                    <a:pt x="229" y="1061"/>
                  </a:lnTo>
                  <a:lnTo>
                    <a:pt x="29" y="1061"/>
                  </a:lnTo>
                  <a:lnTo>
                    <a:pt x="32" y="1045"/>
                  </a:lnTo>
                  <a:lnTo>
                    <a:pt x="37" y="1033"/>
                  </a:lnTo>
                  <a:lnTo>
                    <a:pt x="45" y="1021"/>
                  </a:lnTo>
                  <a:lnTo>
                    <a:pt x="56" y="1010"/>
                  </a:lnTo>
                  <a:lnTo>
                    <a:pt x="72" y="1000"/>
                  </a:lnTo>
                  <a:lnTo>
                    <a:pt x="89" y="992"/>
                  </a:lnTo>
                  <a:lnTo>
                    <a:pt x="107" y="986"/>
                  </a:lnTo>
                  <a:lnTo>
                    <a:pt x="130" y="981"/>
                  </a:lnTo>
                  <a:lnTo>
                    <a:pt x="143" y="968"/>
                  </a:lnTo>
                  <a:lnTo>
                    <a:pt x="161" y="876"/>
                  </a:lnTo>
                  <a:lnTo>
                    <a:pt x="185" y="746"/>
                  </a:lnTo>
                  <a:lnTo>
                    <a:pt x="198" y="668"/>
                  </a:lnTo>
                  <a:lnTo>
                    <a:pt x="217" y="556"/>
                  </a:lnTo>
                  <a:lnTo>
                    <a:pt x="203" y="476"/>
                  </a:lnTo>
                  <a:lnTo>
                    <a:pt x="179" y="376"/>
                  </a:lnTo>
                  <a:lnTo>
                    <a:pt x="175" y="373"/>
                  </a:lnTo>
                  <a:lnTo>
                    <a:pt x="165" y="389"/>
                  </a:lnTo>
                  <a:lnTo>
                    <a:pt x="143" y="422"/>
                  </a:lnTo>
                  <a:lnTo>
                    <a:pt x="120" y="453"/>
                  </a:lnTo>
                  <a:lnTo>
                    <a:pt x="89" y="496"/>
                  </a:lnTo>
                  <a:lnTo>
                    <a:pt x="87" y="510"/>
                  </a:lnTo>
                  <a:lnTo>
                    <a:pt x="89" y="523"/>
                  </a:lnTo>
                  <a:lnTo>
                    <a:pt x="91" y="536"/>
                  </a:lnTo>
                  <a:lnTo>
                    <a:pt x="89" y="555"/>
                  </a:lnTo>
                  <a:lnTo>
                    <a:pt x="85" y="575"/>
                  </a:lnTo>
                  <a:lnTo>
                    <a:pt x="78" y="597"/>
                  </a:lnTo>
                  <a:lnTo>
                    <a:pt x="73" y="607"/>
                  </a:lnTo>
                  <a:lnTo>
                    <a:pt x="67" y="614"/>
                  </a:lnTo>
                  <a:lnTo>
                    <a:pt x="60" y="621"/>
                  </a:lnTo>
                  <a:lnTo>
                    <a:pt x="51" y="627"/>
                  </a:lnTo>
                  <a:lnTo>
                    <a:pt x="45" y="630"/>
                  </a:lnTo>
                  <a:lnTo>
                    <a:pt x="37" y="632"/>
                  </a:lnTo>
                  <a:lnTo>
                    <a:pt x="31" y="629"/>
                  </a:lnTo>
                  <a:lnTo>
                    <a:pt x="26" y="621"/>
                  </a:lnTo>
                  <a:lnTo>
                    <a:pt x="17" y="615"/>
                  </a:lnTo>
                  <a:lnTo>
                    <a:pt x="12" y="610"/>
                  </a:lnTo>
                  <a:lnTo>
                    <a:pt x="7" y="600"/>
                  </a:lnTo>
                  <a:lnTo>
                    <a:pt x="3" y="589"/>
                  </a:lnTo>
                  <a:lnTo>
                    <a:pt x="2" y="576"/>
                  </a:lnTo>
                  <a:lnTo>
                    <a:pt x="0" y="559"/>
                  </a:lnTo>
                  <a:lnTo>
                    <a:pt x="1" y="544"/>
                  </a:lnTo>
                  <a:lnTo>
                    <a:pt x="4" y="529"/>
                  </a:lnTo>
                  <a:lnTo>
                    <a:pt x="13" y="517"/>
                  </a:lnTo>
                  <a:lnTo>
                    <a:pt x="26" y="508"/>
                  </a:lnTo>
                  <a:lnTo>
                    <a:pt x="38" y="498"/>
                  </a:lnTo>
                  <a:lnTo>
                    <a:pt x="61" y="466"/>
                  </a:lnTo>
                  <a:lnTo>
                    <a:pt x="92" y="416"/>
                  </a:lnTo>
                  <a:lnTo>
                    <a:pt x="103" y="389"/>
                  </a:lnTo>
                  <a:lnTo>
                    <a:pt x="115" y="344"/>
                  </a:lnTo>
                  <a:lnTo>
                    <a:pt x="127" y="304"/>
                  </a:lnTo>
                  <a:lnTo>
                    <a:pt x="146" y="254"/>
                  </a:lnTo>
                  <a:lnTo>
                    <a:pt x="162" y="227"/>
                  </a:lnTo>
                  <a:lnTo>
                    <a:pt x="197" y="213"/>
                  </a:lnTo>
                  <a:lnTo>
                    <a:pt x="239" y="202"/>
                  </a:lnTo>
                  <a:lnTo>
                    <a:pt x="256" y="185"/>
                  </a:lnTo>
                  <a:lnTo>
                    <a:pt x="265" y="162"/>
                  </a:lnTo>
                  <a:close/>
                </a:path>
              </a:pathLst>
            </a:custGeom>
            <a:solidFill>
              <a:schemeClr val="accent1">
                <a:lumMod val="60000"/>
                <a:lumOff val="40000"/>
              </a:schemeClr>
            </a:solidFill>
            <a:ln>
              <a:noFill/>
            </a:ln>
            <a:extLst/>
          </p:spPr>
          <p:txBody>
            <a:bodyPr/>
            <a:lstStyle/>
            <a:p>
              <a:pPr eaLnBrk="0" hangingPunct="0"/>
              <a:endParaRPr lang="en-GB" b="1">
                <a:solidFill>
                  <a:srgbClr val="FFFFFF"/>
                </a:solidFill>
                <a:latin typeface="Arial" charset="0"/>
                <a:cs typeface="Arial" charset="0"/>
              </a:endParaRPr>
            </a:p>
          </p:txBody>
        </p:sp>
      </p:grpSp>
      <p:grpSp>
        <p:nvGrpSpPr>
          <p:cNvPr id="11" name="Group 10"/>
          <p:cNvGrpSpPr/>
          <p:nvPr/>
        </p:nvGrpSpPr>
        <p:grpSpPr>
          <a:xfrm>
            <a:off x="641963" y="4063991"/>
            <a:ext cx="9025857" cy="2083247"/>
            <a:chOff x="612935" y="3918851"/>
            <a:chExt cx="9025857" cy="2083247"/>
          </a:xfrm>
        </p:grpSpPr>
        <p:sp>
          <p:nvSpPr>
            <p:cNvPr id="5" name="TextBox 4"/>
            <p:cNvSpPr txBox="1"/>
            <p:nvPr/>
          </p:nvSpPr>
          <p:spPr>
            <a:xfrm>
              <a:off x="3767681" y="5355767"/>
              <a:ext cx="2714172" cy="646331"/>
            </a:xfrm>
            <a:prstGeom prst="rect">
              <a:avLst/>
            </a:prstGeom>
            <a:noFill/>
          </p:spPr>
          <p:txBody>
            <a:bodyPr wrap="square" rtlCol="0">
              <a:spAutoFit/>
            </a:bodyPr>
            <a:lstStyle/>
            <a:p>
              <a:r>
                <a:rPr lang="nl-NL" sz="3600" dirty="0" smtClean="0">
                  <a:solidFill>
                    <a:schemeClr val="accent1">
                      <a:lumMod val="60000"/>
                      <a:lumOff val="40000"/>
                    </a:schemeClr>
                  </a:solidFill>
                </a:rPr>
                <a:t>Therapie B</a:t>
              </a:r>
              <a:endParaRPr lang="nl-NL" sz="3600" dirty="0">
                <a:solidFill>
                  <a:schemeClr val="accent1">
                    <a:lumMod val="60000"/>
                    <a:lumOff val="40000"/>
                  </a:schemeClr>
                </a:solidFill>
              </a:endParaRPr>
            </a:p>
          </p:txBody>
        </p:sp>
        <p:sp>
          <p:nvSpPr>
            <p:cNvPr id="28" name="TextBox 27"/>
            <p:cNvSpPr txBox="1"/>
            <p:nvPr/>
          </p:nvSpPr>
          <p:spPr>
            <a:xfrm>
              <a:off x="612935" y="5355766"/>
              <a:ext cx="2714172" cy="646331"/>
            </a:xfrm>
            <a:prstGeom prst="rect">
              <a:avLst/>
            </a:prstGeom>
            <a:noFill/>
          </p:spPr>
          <p:txBody>
            <a:bodyPr wrap="square" rtlCol="0">
              <a:spAutoFit/>
            </a:bodyPr>
            <a:lstStyle/>
            <a:p>
              <a:r>
                <a:rPr lang="nl-NL" sz="3600" dirty="0" smtClean="0">
                  <a:solidFill>
                    <a:srgbClr val="FFFF00"/>
                  </a:solidFill>
                </a:rPr>
                <a:t>Therapie A</a:t>
              </a:r>
              <a:endParaRPr lang="nl-NL" sz="3600" dirty="0">
                <a:solidFill>
                  <a:srgbClr val="FFFF00"/>
                </a:solidFill>
              </a:endParaRPr>
            </a:p>
          </p:txBody>
        </p:sp>
        <p:sp>
          <p:nvSpPr>
            <p:cNvPr id="29" name="TextBox 28"/>
            <p:cNvSpPr txBox="1"/>
            <p:nvPr/>
          </p:nvSpPr>
          <p:spPr>
            <a:xfrm>
              <a:off x="6924620" y="5355765"/>
              <a:ext cx="2714172" cy="646331"/>
            </a:xfrm>
            <a:prstGeom prst="rect">
              <a:avLst/>
            </a:prstGeom>
            <a:noFill/>
          </p:spPr>
          <p:txBody>
            <a:bodyPr wrap="square" rtlCol="0">
              <a:spAutoFit/>
            </a:bodyPr>
            <a:lstStyle/>
            <a:p>
              <a:r>
                <a:rPr lang="nl-NL" sz="3600" dirty="0" smtClean="0">
                  <a:solidFill>
                    <a:srgbClr val="FFC000"/>
                  </a:solidFill>
                </a:rPr>
                <a:t>Therapie C</a:t>
              </a:r>
              <a:endParaRPr lang="nl-NL" sz="3600" dirty="0">
                <a:solidFill>
                  <a:srgbClr val="FFC000"/>
                </a:solidFill>
              </a:endParaRPr>
            </a:p>
          </p:txBody>
        </p:sp>
        <p:cxnSp>
          <p:nvCxnSpPr>
            <p:cNvPr id="7" name="Straight Arrow Connector 6"/>
            <p:cNvCxnSpPr/>
            <p:nvPr/>
          </p:nvCxnSpPr>
          <p:spPr>
            <a:xfrm flipH="1">
              <a:off x="1952460" y="3962395"/>
              <a:ext cx="35123" cy="1393371"/>
            </a:xfrm>
            <a:prstGeom prst="straightConnector1">
              <a:avLst/>
            </a:prstGeom>
            <a:ln w="57150">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124767" y="3962395"/>
              <a:ext cx="0" cy="1393371"/>
            </a:xfrm>
            <a:prstGeom prst="straightConnector1">
              <a:avLst/>
            </a:prstGeom>
            <a:ln w="57150">
              <a:solidFill>
                <a:schemeClr val="accent1">
                  <a:lumMod val="60000"/>
                  <a:lumOff val="4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8281706" y="3918851"/>
              <a:ext cx="0" cy="1393371"/>
            </a:xfrm>
            <a:prstGeom prst="straightConnector1">
              <a:avLst/>
            </a:prstGeom>
            <a:ln w="57150">
              <a:solidFill>
                <a:srgbClr val="FFC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1430510"/>
      </p:ext>
    </p:extLst>
  </p:cSld>
  <p:clrMapOvr>
    <a:masterClrMapping/>
  </p:clrMapOvr>
  <p:transition xmlns:p14="http://schemas.microsoft.com/office/powerpoint/2010/main">
    <p:strip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8178" name="Rectangle 2"/>
          <p:cNvSpPr>
            <a:spLocks noGrp="1" noChangeArrowheads="1"/>
          </p:cNvSpPr>
          <p:nvPr>
            <p:ph type="title" idx="4294967295"/>
          </p:nvPr>
        </p:nvSpPr>
        <p:spPr>
          <a:xfrm>
            <a:off x="171450" y="359084"/>
            <a:ext cx="9917114" cy="1219200"/>
          </a:xfrm>
          <a:effectLst>
            <a:outerShdw dist="35921" dir="2700000" algn="ctr" rotWithShape="0">
              <a:schemeClr val="bg2"/>
            </a:outerShdw>
          </a:effectLst>
        </p:spPr>
        <p:txBody>
          <a:bodyPr/>
          <a:lstStyle/>
          <a:p>
            <a:pPr>
              <a:lnSpc>
                <a:spcPct val="90000"/>
              </a:lnSpc>
              <a:defRPr/>
            </a:pPr>
            <a:r>
              <a:rPr lang="nl-NL" sz="3600" b="1" dirty="0" smtClean="0">
                <a:solidFill>
                  <a:srgbClr val="FFF3BF"/>
                </a:solidFill>
              </a:rPr>
              <a:t>Wat werkt: Relaties onder de behandeling</a:t>
            </a:r>
            <a:endParaRPr lang="en-GB" sz="1800" b="1" dirty="0" smtClean="0">
              <a:solidFill>
                <a:srgbClr val="FFEC99"/>
              </a:solidFill>
            </a:endParaRPr>
          </a:p>
        </p:txBody>
      </p:sp>
      <p:grpSp>
        <p:nvGrpSpPr>
          <p:cNvPr id="93187" name="Group 3"/>
          <p:cNvGrpSpPr>
            <a:grpSpLocks/>
          </p:cNvGrpSpPr>
          <p:nvPr/>
        </p:nvGrpSpPr>
        <p:grpSpPr bwMode="auto">
          <a:xfrm>
            <a:off x="346075" y="1590846"/>
            <a:ext cx="9525000" cy="76200"/>
            <a:chOff x="486" y="672"/>
            <a:chExt cx="5562" cy="48"/>
          </a:xfrm>
        </p:grpSpPr>
        <p:sp>
          <p:nvSpPr>
            <p:cNvPr id="93190" name="Line 4"/>
            <p:cNvSpPr>
              <a:spLocks noChangeShapeType="1"/>
            </p:cNvSpPr>
            <p:nvPr/>
          </p:nvSpPr>
          <p:spPr bwMode="auto">
            <a:xfrm>
              <a:off x="486" y="672"/>
              <a:ext cx="5562" cy="0"/>
            </a:xfrm>
            <a:prstGeom prst="line">
              <a:avLst/>
            </a:prstGeom>
            <a:noFill/>
            <a:ln w="38100">
              <a:solidFill>
                <a:srgbClr val="6388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eaLnBrk="0" hangingPunct="0"/>
              <a:endParaRPr lang="nl-NL" sz="2000" smtClean="0">
                <a:solidFill>
                  <a:srgbClr val="FFFFFF"/>
                </a:solidFill>
                <a:latin typeface="Arial" charset="0"/>
                <a:cs typeface="+mn-cs"/>
              </a:endParaRPr>
            </a:p>
          </p:txBody>
        </p:sp>
        <p:sp>
          <p:nvSpPr>
            <p:cNvPr id="93191" name="Line 5"/>
            <p:cNvSpPr>
              <a:spLocks noChangeShapeType="1"/>
            </p:cNvSpPr>
            <p:nvPr/>
          </p:nvSpPr>
          <p:spPr bwMode="auto">
            <a:xfrm>
              <a:off x="486" y="720"/>
              <a:ext cx="5562" cy="0"/>
            </a:xfrm>
            <a:prstGeom prst="line">
              <a:avLst/>
            </a:prstGeom>
            <a:noFill/>
            <a:ln w="38100">
              <a:solidFill>
                <a:srgbClr val="FF8D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eaLnBrk="0" hangingPunct="0"/>
              <a:endParaRPr lang="nl-NL" sz="2000" smtClean="0">
                <a:solidFill>
                  <a:srgbClr val="FFFFFF"/>
                </a:solidFill>
                <a:latin typeface="Arial" charset="0"/>
                <a:cs typeface="+mn-cs"/>
              </a:endParaRPr>
            </a:p>
          </p:txBody>
        </p:sp>
      </p:grpSp>
      <p:sp>
        <p:nvSpPr>
          <p:cNvPr id="93189" name="Text Box 7"/>
          <p:cNvSpPr txBox="1">
            <a:spLocks noChangeArrowheads="1"/>
          </p:cNvSpPr>
          <p:nvPr/>
        </p:nvSpPr>
        <p:spPr bwMode="auto">
          <a:xfrm>
            <a:off x="6861179" y="2273306"/>
            <a:ext cx="2524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algn="ctr" eaLnBrk="0" fontAlgn="base" hangingPunct="0">
              <a:spcBef>
                <a:spcPct val="50000"/>
              </a:spcBef>
              <a:spcAft>
                <a:spcPct val="0"/>
              </a:spcAft>
              <a:defRPr sz="2000">
                <a:solidFill>
                  <a:schemeClr val="tx1"/>
                </a:solidFill>
                <a:latin typeface="Arial" charset="0"/>
              </a:defRPr>
            </a:lvl6pPr>
            <a:lvl7pPr marL="2971800" indent="-228600" algn="ctr" eaLnBrk="0" fontAlgn="base" hangingPunct="0">
              <a:spcBef>
                <a:spcPct val="50000"/>
              </a:spcBef>
              <a:spcAft>
                <a:spcPct val="0"/>
              </a:spcAft>
              <a:defRPr sz="2000">
                <a:solidFill>
                  <a:schemeClr val="tx1"/>
                </a:solidFill>
                <a:latin typeface="Arial" charset="0"/>
              </a:defRPr>
            </a:lvl7pPr>
            <a:lvl8pPr marL="3429000" indent="-228600" algn="ctr" eaLnBrk="0" fontAlgn="base" hangingPunct="0">
              <a:spcBef>
                <a:spcPct val="50000"/>
              </a:spcBef>
              <a:spcAft>
                <a:spcPct val="0"/>
              </a:spcAft>
              <a:defRPr sz="2000">
                <a:solidFill>
                  <a:schemeClr val="tx1"/>
                </a:solidFill>
                <a:latin typeface="Arial" charset="0"/>
              </a:defRPr>
            </a:lvl8pPr>
            <a:lvl9pPr marL="3886200" indent="-228600" algn="ctr" eaLnBrk="0" fontAlgn="base" hangingPunct="0">
              <a:spcBef>
                <a:spcPct val="50000"/>
              </a:spcBef>
              <a:spcAft>
                <a:spcPct val="0"/>
              </a:spcAft>
              <a:defRPr sz="2000">
                <a:solidFill>
                  <a:schemeClr val="tx1"/>
                </a:solidFill>
                <a:latin typeface="Arial" charset="0"/>
              </a:defRPr>
            </a:lvl9pPr>
          </a:lstStyle>
          <a:p>
            <a:pPr eaLnBrk="0" hangingPunct="0"/>
            <a:r>
              <a:rPr lang="nl-NL" altLang="nl-NL" smtClean="0">
                <a:solidFill>
                  <a:srgbClr val="000000"/>
                </a:solidFill>
                <a:cs typeface="+mn-cs"/>
              </a:rPr>
              <a:t>JAMA, 2010</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18" y="2232073"/>
            <a:ext cx="9991725" cy="3974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6390274"/>
      </p:ext>
    </p:extLst>
  </p:cSld>
  <p:clrMapOvr>
    <a:masterClrMapping/>
  </p:clrMapOvr>
  <p:transition xmlns:p14="http://schemas.microsoft.com/office/powerpoint/2010/main">
    <p:strips/>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8178" name="Rectangle 2"/>
          <p:cNvSpPr>
            <a:spLocks noGrp="1" noChangeArrowheads="1"/>
          </p:cNvSpPr>
          <p:nvPr>
            <p:ph type="title" idx="4294967295"/>
          </p:nvPr>
        </p:nvSpPr>
        <p:spPr>
          <a:xfrm>
            <a:off x="171450" y="331788"/>
            <a:ext cx="9917114" cy="1219200"/>
          </a:xfrm>
          <a:effectLst>
            <a:outerShdw dist="35921" dir="2700000" algn="ctr" rotWithShape="0">
              <a:schemeClr val="bg2"/>
            </a:outerShdw>
          </a:effectLst>
        </p:spPr>
        <p:txBody>
          <a:bodyPr/>
          <a:lstStyle/>
          <a:p>
            <a:pPr>
              <a:lnSpc>
                <a:spcPct val="90000"/>
              </a:lnSpc>
              <a:defRPr/>
            </a:pPr>
            <a:r>
              <a:rPr lang="nl-NL" sz="4800" b="1" dirty="0" err="1" smtClean="0">
                <a:solidFill>
                  <a:srgbClr val="FFF3BF"/>
                </a:solidFill>
              </a:rPr>
              <a:t>Clinician</a:t>
            </a:r>
            <a:r>
              <a:rPr lang="nl-NL" sz="4800" b="1" dirty="0" smtClean="0">
                <a:solidFill>
                  <a:srgbClr val="FFF3BF"/>
                </a:solidFill>
              </a:rPr>
              <a:t> “Random Effect”</a:t>
            </a:r>
            <a:endParaRPr lang="en-GB" sz="2800" b="1" dirty="0" smtClean="0">
              <a:solidFill>
                <a:srgbClr val="FFEC99"/>
              </a:solidFill>
            </a:endParaRPr>
          </a:p>
        </p:txBody>
      </p:sp>
      <p:grpSp>
        <p:nvGrpSpPr>
          <p:cNvPr id="93187" name="Group 3"/>
          <p:cNvGrpSpPr>
            <a:grpSpLocks/>
          </p:cNvGrpSpPr>
          <p:nvPr/>
        </p:nvGrpSpPr>
        <p:grpSpPr bwMode="auto">
          <a:xfrm>
            <a:off x="346075" y="1590846"/>
            <a:ext cx="9525000" cy="76200"/>
            <a:chOff x="486" y="672"/>
            <a:chExt cx="5562" cy="48"/>
          </a:xfrm>
        </p:grpSpPr>
        <p:sp>
          <p:nvSpPr>
            <p:cNvPr id="93190" name="Line 4"/>
            <p:cNvSpPr>
              <a:spLocks noChangeShapeType="1"/>
            </p:cNvSpPr>
            <p:nvPr/>
          </p:nvSpPr>
          <p:spPr bwMode="auto">
            <a:xfrm>
              <a:off x="486" y="672"/>
              <a:ext cx="5562" cy="0"/>
            </a:xfrm>
            <a:prstGeom prst="line">
              <a:avLst/>
            </a:prstGeom>
            <a:noFill/>
            <a:ln w="38100">
              <a:solidFill>
                <a:srgbClr val="6388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eaLnBrk="0" hangingPunct="0"/>
              <a:endParaRPr lang="nl-NL" sz="2000" b="1" smtClean="0">
                <a:solidFill>
                  <a:srgbClr val="FFFFFF"/>
                </a:solidFill>
                <a:latin typeface="Arial" charset="0"/>
                <a:cs typeface="Arial" charset="0"/>
              </a:endParaRPr>
            </a:p>
          </p:txBody>
        </p:sp>
        <p:sp>
          <p:nvSpPr>
            <p:cNvPr id="93191" name="Line 5"/>
            <p:cNvSpPr>
              <a:spLocks noChangeShapeType="1"/>
            </p:cNvSpPr>
            <p:nvPr/>
          </p:nvSpPr>
          <p:spPr bwMode="auto">
            <a:xfrm>
              <a:off x="486" y="720"/>
              <a:ext cx="5562" cy="0"/>
            </a:xfrm>
            <a:prstGeom prst="line">
              <a:avLst/>
            </a:prstGeom>
            <a:noFill/>
            <a:ln w="38100">
              <a:solidFill>
                <a:srgbClr val="FF8D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eaLnBrk="0" hangingPunct="0"/>
              <a:endParaRPr lang="nl-NL" sz="2000" b="1" smtClean="0">
                <a:solidFill>
                  <a:srgbClr val="FFFFFF"/>
                </a:solidFill>
                <a:latin typeface="Arial" charset="0"/>
                <a:cs typeface="Arial" charset="0"/>
              </a:endParaRPr>
            </a:p>
          </p:txBody>
        </p:sp>
      </p:grpSp>
      <p:grpSp>
        <p:nvGrpSpPr>
          <p:cNvPr id="5" name="Group 4"/>
          <p:cNvGrpSpPr/>
          <p:nvPr/>
        </p:nvGrpSpPr>
        <p:grpSpPr>
          <a:xfrm>
            <a:off x="2006219" y="2579427"/>
            <a:ext cx="4544704" cy="2961564"/>
            <a:chOff x="2142699" y="2565779"/>
            <a:chExt cx="4544704" cy="2961564"/>
          </a:xfrm>
        </p:grpSpPr>
        <p:cxnSp>
          <p:nvCxnSpPr>
            <p:cNvPr id="3" name="Straight Connector 2"/>
            <p:cNvCxnSpPr/>
            <p:nvPr/>
          </p:nvCxnSpPr>
          <p:spPr bwMode="auto">
            <a:xfrm flipH="1">
              <a:off x="2142699" y="2565779"/>
              <a:ext cx="13647" cy="2934269"/>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flipH="1" flipV="1">
              <a:off x="2156357" y="5500076"/>
              <a:ext cx="4531046" cy="27267"/>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6" name="Rectangle 5"/>
          <p:cNvSpPr/>
          <p:nvPr/>
        </p:nvSpPr>
        <p:spPr bwMode="auto">
          <a:xfrm>
            <a:off x="2647657" y="4558353"/>
            <a:ext cx="450376" cy="968991"/>
          </a:xfrm>
          <a:prstGeom prst="rect">
            <a:avLst/>
          </a:prstGeom>
          <a:solidFill>
            <a:srgbClr val="FF0000"/>
          </a:solidFill>
          <a:ln w="38100" cap="flat" cmpd="sng" algn="ctr">
            <a:solidFill>
              <a:schemeClr val="bg2"/>
            </a:solidFill>
            <a:prstDash val="solid"/>
            <a:round/>
            <a:headEnd type="none" w="med" len="med"/>
            <a:tailEnd type="stealth" w="lg" len="med"/>
          </a:ln>
          <a:effectLst/>
        </p:spPr>
        <p:txBody>
          <a:bodyPr vert="horz" wrap="none" lIns="92075" tIns="46038" rIns="92075" bIns="46038" numCol="1" rtlCol="0" anchor="ctr" anchorCtr="0" compatLnSpc="1">
            <a:prstTxWarp prst="textNoShape">
              <a:avLst/>
            </a:prstTxWarp>
            <a:spAutoFit/>
          </a:bodyPr>
          <a:lstStyle/>
          <a:p>
            <a:pPr eaLnBrk="0" hangingPunct="0">
              <a:lnSpc>
                <a:spcPct val="90000"/>
              </a:lnSpc>
            </a:pPr>
            <a:endParaRPr lang="en-GB" sz="3200" smtClean="0">
              <a:solidFill>
                <a:srgbClr val="FFFFFF"/>
              </a:solidFill>
              <a:cs typeface="Arial" charset="0"/>
            </a:endParaRPr>
          </a:p>
        </p:txBody>
      </p:sp>
      <p:sp>
        <p:nvSpPr>
          <p:cNvPr id="7" name="TextBox 6"/>
          <p:cNvSpPr txBox="1"/>
          <p:nvPr/>
        </p:nvSpPr>
        <p:spPr>
          <a:xfrm>
            <a:off x="1173708" y="2456598"/>
            <a:ext cx="996287" cy="461665"/>
          </a:xfrm>
          <a:prstGeom prst="rect">
            <a:avLst/>
          </a:prstGeom>
          <a:noFill/>
        </p:spPr>
        <p:txBody>
          <a:bodyPr wrap="square" rtlCol="0">
            <a:spAutoFit/>
          </a:bodyPr>
          <a:lstStyle/>
          <a:p>
            <a:pPr algn="l" eaLnBrk="0" hangingPunct="0"/>
            <a:r>
              <a:rPr lang="en-GB" sz="2400" dirty="0" smtClean="0">
                <a:solidFill>
                  <a:srgbClr val="FFFFFF"/>
                </a:solidFill>
                <a:latin typeface="Arial" charset="0"/>
                <a:cs typeface="Arial" charset="0"/>
              </a:rPr>
              <a:t>10%</a:t>
            </a:r>
            <a:endParaRPr lang="en-GB" sz="2400" dirty="0">
              <a:solidFill>
                <a:srgbClr val="FFFFFF"/>
              </a:solidFill>
              <a:latin typeface="Arial" charset="0"/>
              <a:cs typeface="Arial" charset="0"/>
            </a:endParaRPr>
          </a:p>
        </p:txBody>
      </p:sp>
      <p:sp>
        <p:nvSpPr>
          <p:cNvPr id="15" name="TextBox 14"/>
          <p:cNvSpPr txBox="1"/>
          <p:nvPr/>
        </p:nvSpPr>
        <p:spPr>
          <a:xfrm>
            <a:off x="1173708" y="3671250"/>
            <a:ext cx="996287" cy="461665"/>
          </a:xfrm>
          <a:prstGeom prst="rect">
            <a:avLst/>
          </a:prstGeom>
          <a:noFill/>
        </p:spPr>
        <p:txBody>
          <a:bodyPr wrap="square" rtlCol="0">
            <a:spAutoFit/>
          </a:bodyPr>
          <a:lstStyle/>
          <a:p>
            <a:pPr algn="l" eaLnBrk="0" hangingPunct="0"/>
            <a:r>
              <a:rPr lang="en-GB" sz="2400" dirty="0">
                <a:solidFill>
                  <a:srgbClr val="FFFFFF"/>
                </a:solidFill>
                <a:latin typeface="Arial" charset="0"/>
                <a:cs typeface="Arial" charset="0"/>
              </a:rPr>
              <a:t>5</a:t>
            </a:r>
            <a:r>
              <a:rPr lang="en-GB" sz="2400" dirty="0" smtClean="0">
                <a:solidFill>
                  <a:srgbClr val="FFFFFF"/>
                </a:solidFill>
                <a:latin typeface="Arial" charset="0"/>
                <a:cs typeface="Arial" charset="0"/>
              </a:rPr>
              <a:t>%</a:t>
            </a:r>
            <a:endParaRPr lang="en-GB" sz="2400" dirty="0">
              <a:solidFill>
                <a:srgbClr val="FFFFFF"/>
              </a:solidFill>
              <a:latin typeface="Arial" charset="0"/>
              <a:cs typeface="Arial" charset="0"/>
            </a:endParaRPr>
          </a:p>
        </p:txBody>
      </p:sp>
      <p:sp>
        <p:nvSpPr>
          <p:cNvPr id="8" name="TextBox 7"/>
          <p:cNvSpPr txBox="1"/>
          <p:nvPr/>
        </p:nvSpPr>
        <p:spPr>
          <a:xfrm>
            <a:off x="1815142" y="5650173"/>
            <a:ext cx="2115406" cy="707886"/>
          </a:xfrm>
          <a:prstGeom prst="rect">
            <a:avLst/>
          </a:prstGeom>
          <a:noFill/>
        </p:spPr>
        <p:txBody>
          <a:bodyPr wrap="square" rtlCol="0">
            <a:spAutoFit/>
          </a:bodyPr>
          <a:lstStyle/>
          <a:p>
            <a:pPr eaLnBrk="0" hangingPunct="0"/>
            <a:r>
              <a:rPr lang="en-GB" sz="2000" b="0" dirty="0" smtClean="0">
                <a:solidFill>
                  <a:srgbClr val="FFFFFF"/>
                </a:solidFill>
                <a:latin typeface="Arial" charset="0"/>
                <a:cs typeface="Arial" charset="0"/>
              </a:rPr>
              <a:t>% variance BDI antidepressant</a:t>
            </a:r>
            <a:endParaRPr lang="en-GB" sz="2000" b="0" dirty="0">
              <a:solidFill>
                <a:srgbClr val="FFFFFF"/>
              </a:solidFill>
              <a:latin typeface="Arial" charset="0"/>
              <a:cs typeface="Arial" charset="0"/>
            </a:endParaRPr>
          </a:p>
        </p:txBody>
      </p:sp>
      <p:sp>
        <p:nvSpPr>
          <p:cNvPr id="17" name="Rectangle 16"/>
          <p:cNvSpPr/>
          <p:nvPr/>
        </p:nvSpPr>
        <p:spPr bwMode="auto">
          <a:xfrm>
            <a:off x="4906344" y="2606723"/>
            <a:ext cx="491319" cy="2920621"/>
          </a:xfrm>
          <a:prstGeom prst="rect">
            <a:avLst/>
          </a:prstGeom>
          <a:solidFill>
            <a:srgbClr val="00FF00"/>
          </a:solidFill>
          <a:ln w="38100" cap="flat" cmpd="sng" algn="ctr">
            <a:solidFill>
              <a:schemeClr val="bg2"/>
            </a:solidFill>
            <a:prstDash val="solid"/>
            <a:round/>
            <a:headEnd type="none" w="med" len="med"/>
            <a:tailEnd type="stealth" w="lg" len="med"/>
          </a:ln>
          <a:effectLst/>
        </p:spPr>
        <p:txBody>
          <a:bodyPr vert="horz" wrap="square" lIns="92075" tIns="46038" rIns="92075" bIns="46038" numCol="1" rtlCol="0" anchor="ctr" anchorCtr="0" compatLnSpc="1">
            <a:prstTxWarp prst="textNoShape">
              <a:avLst/>
            </a:prstTxWarp>
            <a:spAutoFit/>
          </a:bodyPr>
          <a:lstStyle/>
          <a:p>
            <a:pPr eaLnBrk="0" hangingPunct="0">
              <a:lnSpc>
                <a:spcPct val="90000"/>
              </a:lnSpc>
            </a:pPr>
            <a:endParaRPr lang="en-GB" sz="3200" smtClean="0">
              <a:solidFill>
                <a:srgbClr val="FFFFFF"/>
              </a:solidFill>
              <a:cs typeface="Arial" charset="0"/>
            </a:endParaRPr>
          </a:p>
        </p:txBody>
      </p:sp>
      <p:sp>
        <p:nvSpPr>
          <p:cNvPr id="18" name="TextBox 17"/>
          <p:cNvSpPr txBox="1"/>
          <p:nvPr/>
        </p:nvSpPr>
        <p:spPr>
          <a:xfrm>
            <a:off x="4094300" y="5677469"/>
            <a:ext cx="2115406" cy="707886"/>
          </a:xfrm>
          <a:prstGeom prst="rect">
            <a:avLst/>
          </a:prstGeom>
          <a:noFill/>
        </p:spPr>
        <p:txBody>
          <a:bodyPr wrap="square" rtlCol="0">
            <a:spAutoFit/>
          </a:bodyPr>
          <a:lstStyle/>
          <a:p>
            <a:pPr eaLnBrk="0" hangingPunct="0"/>
            <a:r>
              <a:rPr lang="en-GB" sz="2000" b="0" dirty="0" smtClean="0">
                <a:solidFill>
                  <a:srgbClr val="FFFFFF"/>
                </a:solidFill>
                <a:latin typeface="Arial" charset="0"/>
                <a:cs typeface="Arial" charset="0"/>
              </a:rPr>
              <a:t>% variance BDI psychiatrist</a:t>
            </a:r>
            <a:endParaRPr lang="en-GB" sz="2000" b="0" dirty="0">
              <a:solidFill>
                <a:srgbClr val="FFFFFF"/>
              </a:solidFill>
              <a:latin typeface="Arial" charset="0"/>
              <a:cs typeface="Arial" charset="0"/>
            </a:endParaRPr>
          </a:p>
        </p:txBody>
      </p:sp>
      <p:sp>
        <p:nvSpPr>
          <p:cNvPr id="11" name="TextBox 10"/>
          <p:cNvSpPr txBox="1"/>
          <p:nvPr/>
        </p:nvSpPr>
        <p:spPr>
          <a:xfrm>
            <a:off x="-2" y="6509983"/>
            <a:ext cx="2361063" cy="369332"/>
          </a:xfrm>
          <a:prstGeom prst="rect">
            <a:avLst/>
          </a:prstGeom>
          <a:noFill/>
        </p:spPr>
        <p:txBody>
          <a:bodyPr wrap="square" rtlCol="0">
            <a:spAutoFit/>
          </a:bodyPr>
          <a:lstStyle/>
          <a:p>
            <a:pPr algn="l" eaLnBrk="0" hangingPunct="0"/>
            <a:r>
              <a:rPr lang="en-GB" sz="1800" b="0" dirty="0" smtClean="0">
                <a:solidFill>
                  <a:srgbClr val="FFFFFF"/>
                </a:solidFill>
                <a:latin typeface="Arial" charset="0"/>
                <a:cs typeface="Arial" charset="0"/>
              </a:rPr>
              <a:t>McKay et al, 2006</a:t>
            </a:r>
            <a:endParaRPr lang="en-GB" sz="1800" b="0" dirty="0">
              <a:solidFill>
                <a:srgbClr val="FFFFFF"/>
              </a:solidFill>
              <a:latin typeface="Arial" charset="0"/>
              <a:cs typeface="Arial" charset="0"/>
            </a:endParaRPr>
          </a:p>
        </p:txBody>
      </p:sp>
      <p:sp>
        <p:nvSpPr>
          <p:cNvPr id="12" name="TextBox 11"/>
          <p:cNvSpPr txBox="1"/>
          <p:nvPr/>
        </p:nvSpPr>
        <p:spPr>
          <a:xfrm>
            <a:off x="6428091" y="2878656"/>
            <a:ext cx="3166281" cy="1938992"/>
          </a:xfrm>
          <a:prstGeom prst="rect">
            <a:avLst/>
          </a:prstGeom>
          <a:noFill/>
        </p:spPr>
        <p:txBody>
          <a:bodyPr wrap="square" rtlCol="0">
            <a:spAutoFit/>
          </a:bodyPr>
          <a:lstStyle/>
          <a:p>
            <a:pPr eaLnBrk="0" hangingPunct="0"/>
            <a:r>
              <a:rPr lang="en-GB" sz="2400" b="0" dirty="0" smtClean="0">
                <a:solidFill>
                  <a:srgbClr val="FFFFFF"/>
                </a:solidFill>
                <a:latin typeface="Arial" charset="0"/>
                <a:cs typeface="Arial" charset="0"/>
              </a:rPr>
              <a:t>Re-analysis </a:t>
            </a:r>
            <a:r>
              <a:rPr lang="en-US" sz="2400" b="0" dirty="0" smtClean="0">
                <a:solidFill>
                  <a:srgbClr val="FFFFFF"/>
                </a:solidFill>
                <a:latin typeface="Arial" charset="0"/>
                <a:cs typeface="Arial" charset="0"/>
              </a:rPr>
              <a:t>NIMH </a:t>
            </a:r>
            <a:r>
              <a:rPr lang="en-US" sz="2400" b="0" dirty="0">
                <a:solidFill>
                  <a:srgbClr val="FFFFFF"/>
                </a:solidFill>
                <a:latin typeface="Arial" charset="0"/>
                <a:cs typeface="Arial" charset="0"/>
              </a:rPr>
              <a:t>Treatment of Depression Collaborative Research Program</a:t>
            </a:r>
            <a:endParaRPr lang="en-GB" sz="2400" b="0" dirty="0">
              <a:solidFill>
                <a:srgbClr val="FFFFFF"/>
              </a:solidFill>
              <a:latin typeface="Arial" charset="0"/>
              <a:cs typeface="Arial" charset="0"/>
            </a:endParaRPr>
          </a:p>
        </p:txBody>
      </p:sp>
    </p:spTree>
    <p:extLst>
      <p:ext uri="{BB962C8B-B14F-4D97-AF65-F5344CB8AC3E}">
        <p14:creationId xmlns:p14="http://schemas.microsoft.com/office/powerpoint/2010/main" val="1531539834"/>
      </p:ext>
    </p:extLst>
  </p:cSld>
  <p:clrMapOvr>
    <a:masterClrMapping/>
  </p:clrMapOvr>
  <p:transition xmlns:p14="http://schemas.microsoft.com/office/powerpoint/2010/main">
    <p:strips/>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8679" name="Group 3"/>
          <p:cNvGrpSpPr>
            <a:grpSpLocks/>
          </p:cNvGrpSpPr>
          <p:nvPr/>
        </p:nvGrpSpPr>
        <p:grpSpPr bwMode="auto">
          <a:xfrm>
            <a:off x="774700" y="1314668"/>
            <a:ext cx="8829675" cy="76200"/>
            <a:chOff x="486" y="672"/>
            <a:chExt cx="5562" cy="48"/>
          </a:xfrm>
        </p:grpSpPr>
        <p:sp>
          <p:nvSpPr>
            <p:cNvPr id="1792004" name="Line 4"/>
            <p:cNvSpPr>
              <a:spLocks noChangeShapeType="1"/>
            </p:cNvSpPr>
            <p:nvPr/>
          </p:nvSpPr>
          <p:spPr bwMode="auto">
            <a:xfrm>
              <a:off x="486" y="672"/>
              <a:ext cx="5562" cy="0"/>
            </a:xfrm>
            <a:prstGeom prst="line">
              <a:avLst/>
            </a:prstGeom>
            <a:noFill/>
            <a:ln w="38100">
              <a:solidFill>
                <a:srgbClr val="6388FF"/>
              </a:solidFill>
              <a:round/>
              <a:headEnd/>
              <a:tailEnd/>
            </a:ln>
            <a:effectLst/>
          </p:spPr>
          <p:txBody>
            <a:bodyPr wrap="none" lIns="92075" tIns="46038" rIns="92075" bIns="46038" anchor="ctr"/>
            <a:lstStyle/>
            <a:p>
              <a:pPr eaLnBrk="1" hangingPunct="1">
                <a:defRPr/>
              </a:pPr>
              <a:endParaRPr lang="nl-NL" b="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1792005" name="Line 5"/>
            <p:cNvSpPr>
              <a:spLocks noChangeShapeType="1"/>
            </p:cNvSpPr>
            <p:nvPr/>
          </p:nvSpPr>
          <p:spPr bwMode="auto">
            <a:xfrm>
              <a:off x="486" y="720"/>
              <a:ext cx="5562" cy="0"/>
            </a:xfrm>
            <a:prstGeom prst="line">
              <a:avLst/>
            </a:prstGeom>
            <a:noFill/>
            <a:ln w="38100">
              <a:solidFill>
                <a:srgbClr val="FF8DFF"/>
              </a:solidFill>
              <a:round/>
              <a:headEnd/>
              <a:tailEnd/>
            </a:ln>
            <a:effectLst/>
          </p:spPr>
          <p:txBody>
            <a:bodyPr wrap="none" lIns="92075" tIns="46038" rIns="92075" bIns="46038" anchor="ctr"/>
            <a:lstStyle/>
            <a:p>
              <a:pPr eaLnBrk="1" hangingPunct="1">
                <a:defRPr/>
              </a:pPr>
              <a:endParaRPr lang="nl-NL" b="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grpSp>
      <p:pic>
        <p:nvPicPr>
          <p:cNvPr id="2" name="Picture 2" descr="Afbeeldingsresultaat voor uit de hand gelop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507" y="1580183"/>
            <a:ext cx="8663503" cy="50389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bwMode="auto">
          <a:xfrm>
            <a:off x="627799" y="252326"/>
            <a:ext cx="9002211" cy="914400"/>
          </a:xfrm>
          <a:prstGeom prst="rect">
            <a:avLst/>
          </a:prstGeom>
          <a:noFill/>
          <a:ln w="9525">
            <a:noFill/>
            <a:miter lim="800000"/>
            <a:headEnd/>
            <a:tailEnd/>
          </a:ln>
          <a:effectLst>
            <a:outerShdw dist="35921" dir="2700000" algn="ctr" rotWithShape="0">
              <a:schemeClr val="bg2"/>
            </a:outerShdw>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a:lnSpc>
                <a:spcPct val="90000"/>
              </a:lnSpc>
            </a:pPr>
            <a:r>
              <a:rPr lang="nl-NL" sz="3200" b="0" kern="0" dirty="0" smtClean="0">
                <a:solidFill>
                  <a:srgbClr val="FFF3BF"/>
                </a:solidFill>
              </a:rPr>
              <a:t>GGZ: De </a:t>
            </a:r>
            <a:r>
              <a:rPr lang="nl-NL" sz="3200" b="0" kern="0" dirty="0">
                <a:solidFill>
                  <a:srgbClr val="FFF3BF"/>
                </a:solidFill>
              </a:rPr>
              <a:t>S</a:t>
            </a:r>
            <a:r>
              <a:rPr lang="nl-NL" sz="3200" b="0" kern="0" dirty="0" smtClean="0">
                <a:solidFill>
                  <a:srgbClr val="FFF3BF"/>
                </a:solidFill>
              </a:rPr>
              <a:t>ectorale Ontwikkeling</a:t>
            </a:r>
            <a:endParaRPr lang="en-GB" sz="1600" b="0" kern="0" dirty="0">
              <a:solidFill>
                <a:srgbClr val="FFEC99"/>
              </a:solidFill>
            </a:endParaRPr>
          </a:p>
        </p:txBody>
      </p:sp>
    </p:spTree>
    <p:extLst>
      <p:ext uri="{BB962C8B-B14F-4D97-AF65-F5344CB8AC3E}">
        <p14:creationId xmlns:p14="http://schemas.microsoft.com/office/powerpoint/2010/main" val="2040933585"/>
      </p:ext>
    </p:extLst>
  </p:cSld>
  <p:clrMapOvr>
    <a:masterClrMapping/>
  </p:clrMapOvr>
  <p:transition xmlns:p14="http://schemas.microsoft.com/office/powerpoint/2010/main">
    <p:strips/>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02" name="Rectangle 2"/>
          <p:cNvSpPr>
            <a:spLocks noGrp="1" noChangeArrowheads="1"/>
          </p:cNvSpPr>
          <p:nvPr>
            <p:ph type="title" idx="4294967295"/>
          </p:nvPr>
        </p:nvSpPr>
        <p:spPr>
          <a:xfrm>
            <a:off x="403157" y="495872"/>
            <a:ext cx="9286875" cy="914400"/>
          </a:xfrm>
          <a:effectLst>
            <a:outerShdw dist="35921" dir="2700000" algn="ctr" rotWithShape="0">
              <a:schemeClr val="bg2"/>
            </a:outerShdw>
          </a:effectLst>
        </p:spPr>
        <p:txBody>
          <a:bodyPr/>
          <a:lstStyle/>
          <a:p>
            <a:pPr>
              <a:lnSpc>
                <a:spcPct val="90000"/>
              </a:lnSpc>
            </a:pPr>
            <a:r>
              <a:rPr lang="nl-NL" sz="3600" b="1" dirty="0" smtClean="0">
                <a:solidFill>
                  <a:srgbClr val="FFF3BF"/>
                </a:solidFill>
              </a:rPr>
              <a:t>Nieuwe GGZ in de haarvaten van de wijk</a:t>
            </a:r>
            <a:endParaRPr lang="en-GB" sz="1800" b="1" dirty="0">
              <a:solidFill>
                <a:srgbClr val="FFEC99"/>
              </a:solidFill>
            </a:endParaRPr>
          </a:p>
        </p:txBody>
      </p:sp>
      <p:grpSp>
        <p:nvGrpSpPr>
          <p:cNvPr id="668679" name="Group 3"/>
          <p:cNvGrpSpPr>
            <a:grpSpLocks/>
          </p:cNvGrpSpPr>
          <p:nvPr/>
        </p:nvGrpSpPr>
        <p:grpSpPr bwMode="auto">
          <a:xfrm>
            <a:off x="679164" y="1765052"/>
            <a:ext cx="8829675" cy="76200"/>
            <a:chOff x="486" y="672"/>
            <a:chExt cx="5562" cy="48"/>
          </a:xfrm>
        </p:grpSpPr>
        <p:sp>
          <p:nvSpPr>
            <p:cNvPr id="1792004" name="Line 4"/>
            <p:cNvSpPr>
              <a:spLocks noChangeShapeType="1"/>
            </p:cNvSpPr>
            <p:nvPr/>
          </p:nvSpPr>
          <p:spPr bwMode="auto">
            <a:xfrm>
              <a:off x="486" y="672"/>
              <a:ext cx="5562" cy="0"/>
            </a:xfrm>
            <a:prstGeom prst="line">
              <a:avLst/>
            </a:prstGeom>
            <a:noFill/>
            <a:ln w="38100">
              <a:solidFill>
                <a:srgbClr val="6388FF"/>
              </a:solidFill>
              <a:round/>
              <a:headEnd/>
              <a:tailEnd/>
            </a:ln>
            <a:effectLst/>
          </p:spPr>
          <p:txBody>
            <a:bodyPr wrap="none" lIns="92075" tIns="46038" rIns="92075" bIns="46038" anchor="ctr"/>
            <a:lstStyle/>
            <a:p>
              <a:pPr eaLnBrk="1" hangingPunct="1">
                <a:defRPr/>
              </a:pPr>
              <a:endParaRPr lang="nl-NL" b="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1792005" name="Line 5"/>
            <p:cNvSpPr>
              <a:spLocks noChangeShapeType="1"/>
            </p:cNvSpPr>
            <p:nvPr/>
          </p:nvSpPr>
          <p:spPr bwMode="auto">
            <a:xfrm>
              <a:off x="486" y="720"/>
              <a:ext cx="5562" cy="0"/>
            </a:xfrm>
            <a:prstGeom prst="line">
              <a:avLst/>
            </a:prstGeom>
            <a:noFill/>
            <a:ln w="38100">
              <a:solidFill>
                <a:srgbClr val="FF8DFF"/>
              </a:solidFill>
              <a:round/>
              <a:headEnd/>
              <a:tailEnd/>
            </a:ln>
            <a:effectLst/>
          </p:spPr>
          <p:txBody>
            <a:bodyPr wrap="none" lIns="92075" tIns="46038" rIns="92075" bIns="46038" anchor="ctr"/>
            <a:lstStyle/>
            <a:p>
              <a:pPr eaLnBrk="1" hangingPunct="1">
                <a:defRPr/>
              </a:pPr>
              <a:endParaRPr lang="nl-NL" b="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6" name="Group 5"/>
          <p:cNvGrpSpPr/>
          <p:nvPr/>
        </p:nvGrpSpPr>
        <p:grpSpPr>
          <a:xfrm>
            <a:off x="836785" y="2333777"/>
            <a:ext cx="8683379" cy="1296538"/>
            <a:chOff x="760872" y="1746913"/>
            <a:chExt cx="8683379" cy="1296538"/>
          </a:xfrm>
        </p:grpSpPr>
        <p:sp>
          <p:nvSpPr>
            <p:cNvPr id="48" name="Rectangle 47"/>
            <p:cNvSpPr/>
            <p:nvPr/>
          </p:nvSpPr>
          <p:spPr bwMode="auto">
            <a:xfrm>
              <a:off x="760872" y="1746913"/>
              <a:ext cx="8683379" cy="1296538"/>
            </a:xfrm>
            <a:prstGeom prst="rect">
              <a:avLst/>
            </a:prstGeom>
            <a:noFill/>
            <a:ln w="38100" cap="flat" cmpd="sng" algn="ctr">
              <a:solidFill>
                <a:schemeClr val="tx1"/>
              </a:solidFill>
              <a:prstDash val="solid"/>
              <a:round/>
              <a:headEnd type="none" w="med" len="med"/>
              <a:tailEnd type="stealth" w="lg" len="med"/>
            </a:ln>
            <a:effectLst/>
          </p:spPr>
          <p:txBody>
            <a:bodyPr vert="horz" wrap="square" lIns="92075" tIns="46038" rIns="92075" bIns="46038" numCol="1" rtlCol="0" anchor="ctr" anchorCtr="0" compatLnSpc="1">
              <a:prstTxWarp prst="textNoShape">
                <a:avLst/>
              </a:prstTxWarp>
              <a:spAutoFit/>
            </a:bodyPr>
            <a:lstStyle/>
            <a:p>
              <a:pPr>
                <a:lnSpc>
                  <a:spcPct val="90000"/>
                </a:lnSpc>
              </a:pPr>
              <a:endParaRPr lang="en-GB" sz="3200" b="0" smtClean="0">
                <a:solidFill>
                  <a:srgbClr val="FFFFFF"/>
                </a:solidFill>
                <a:latin typeface="Arial" pitchFamily="34" charset="0"/>
              </a:endParaRPr>
            </a:p>
          </p:txBody>
        </p:sp>
        <p:sp>
          <p:nvSpPr>
            <p:cNvPr id="5" name="TextBox 4"/>
            <p:cNvSpPr txBox="1"/>
            <p:nvPr/>
          </p:nvSpPr>
          <p:spPr>
            <a:xfrm>
              <a:off x="1240245" y="1979684"/>
              <a:ext cx="7724632" cy="830997"/>
            </a:xfrm>
            <a:prstGeom prst="rect">
              <a:avLst/>
            </a:prstGeom>
            <a:noFill/>
          </p:spPr>
          <p:txBody>
            <a:bodyPr wrap="square" rtlCol="0">
              <a:spAutoFit/>
            </a:bodyPr>
            <a:lstStyle/>
            <a:p>
              <a:r>
                <a:rPr lang="en-GB" sz="4800" dirty="0" err="1" smtClean="0">
                  <a:solidFill>
                    <a:srgbClr val="FFFFFF"/>
                  </a:solidFill>
                </a:rPr>
                <a:t>Wijk</a:t>
              </a:r>
              <a:r>
                <a:rPr lang="en-GB" sz="4800" dirty="0" smtClean="0">
                  <a:solidFill>
                    <a:srgbClr val="FFFFFF"/>
                  </a:solidFill>
                </a:rPr>
                <a:t> community</a:t>
              </a:r>
              <a:endParaRPr lang="en-GB" sz="4800" dirty="0">
                <a:solidFill>
                  <a:srgbClr val="FFFFFF"/>
                </a:solidFill>
              </a:endParaRPr>
            </a:p>
          </p:txBody>
        </p:sp>
      </p:grpSp>
      <p:sp>
        <p:nvSpPr>
          <p:cNvPr id="14" name="Up-Down Arrow 13"/>
          <p:cNvSpPr/>
          <p:nvPr/>
        </p:nvSpPr>
        <p:spPr bwMode="auto">
          <a:xfrm>
            <a:off x="4946462" y="3753145"/>
            <a:ext cx="464024" cy="723331"/>
          </a:xfrm>
          <a:prstGeom prst="upDownArrow">
            <a:avLst/>
          </a:prstGeom>
          <a:solidFill>
            <a:srgbClr val="FF00FF"/>
          </a:solidFill>
          <a:ln w="38100" cap="flat" cmpd="sng" algn="ctr">
            <a:solidFill>
              <a:srgbClr val="FF00FF"/>
            </a:solidFill>
            <a:prstDash val="solid"/>
            <a:round/>
            <a:headEnd type="none" w="med" len="med"/>
            <a:tailEnd type="stealth" w="lg" len="med"/>
          </a:ln>
          <a:effectLst/>
        </p:spPr>
        <p:txBody>
          <a:bodyPr vert="horz" wrap="none" lIns="92075" tIns="46038" rIns="92075" bIns="46038" numCol="1" rtlCol="0" anchor="ctr" anchorCtr="0" compatLnSpc="1">
            <a:prstTxWarp prst="textNoShape">
              <a:avLst/>
            </a:prstTxWarp>
            <a:spAutoFit/>
          </a:bodyPr>
          <a:lstStyle/>
          <a:p>
            <a:pPr>
              <a:lnSpc>
                <a:spcPct val="90000"/>
              </a:lnSpc>
            </a:pPr>
            <a:endParaRPr lang="en-GB" sz="3200" b="0" smtClean="0">
              <a:solidFill>
                <a:srgbClr val="FFFFFF"/>
              </a:solidFill>
              <a:latin typeface="Arial" pitchFamily="34" charset="0"/>
            </a:endParaRPr>
          </a:p>
        </p:txBody>
      </p:sp>
      <p:grpSp>
        <p:nvGrpSpPr>
          <p:cNvPr id="29" name="Group 28"/>
          <p:cNvGrpSpPr/>
          <p:nvPr/>
        </p:nvGrpSpPr>
        <p:grpSpPr>
          <a:xfrm>
            <a:off x="836785" y="4653887"/>
            <a:ext cx="8683379" cy="1296538"/>
            <a:chOff x="760872" y="1746913"/>
            <a:chExt cx="8683379" cy="1296538"/>
          </a:xfrm>
        </p:grpSpPr>
        <p:sp>
          <p:nvSpPr>
            <p:cNvPr id="30" name="Rectangle 29"/>
            <p:cNvSpPr/>
            <p:nvPr/>
          </p:nvSpPr>
          <p:spPr bwMode="auto">
            <a:xfrm>
              <a:off x="760872" y="1746913"/>
              <a:ext cx="8683379" cy="1296538"/>
            </a:xfrm>
            <a:prstGeom prst="rect">
              <a:avLst/>
            </a:prstGeom>
            <a:noFill/>
            <a:ln w="38100" cap="flat" cmpd="sng" algn="ctr">
              <a:solidFill>
                <a:schemeClr val="tx1"/>
              </a:solidFill>
              <a:prstDash val="solid"/>
              <a:round/>
              <a:headEnd type="none" w="med" len="med"/>
              <a:tailEnd type="stealth" w="lg" len="med"/>
            </a:ln>
            <a:effectLst/>
          </p:spPr>
          <p:txBody>
            <a:bodyPr vert="horz" wrap="square" lIns="92075" tIns="46038" rIns="92075" bIns="46038" numCol="1" rtlCol="0" anchor="ctr" anchorCtr="0" compatLnSpc="1">
              <a:prstTxWarp prst="textNoShape">
                <a:avLst/>
              </a:prstTxWarp>
              <a:spAutoFit/>
            </a:bodyPr>
            <a:lstStyle/>
            <a:p>
              <a:pPr>
                <a:lnSpc>
                  <a:spcPct val="90000"/>
                </a:lnSpc>
              </a:pPr>
              <a:endParaRPr lang="en-GB" sz="3200" b="0" smtClean="0">
                <a:solidFill>
                  <a:srgbClr val="FFFFFF"/>
                </a:solidFill>
                <a:latin typeface="Arial" pitchFamily="34" charset="0"/>
              </a:endParaRPr>
            </a:p>
          </p:txBody>
        </p:sp>
        <p:sp>
          <p:nvSpPr>
            <p:cNvPr id="31" name="TextBox 30"/>
            <p:cNvSpPr txBox="1"/>
            <p:nvPr/>
          </p:nvSpPr>
          <p:spPr>
            <a:xfrm>
              <a:off x="1240245" y="1979684"/>
              <a:ext cx="7724632" cy="830997"/>
            </a:xfrm>
            <a:prstGeom prst="rect">
              <a:avLst/>
            </a:prstGeom>
            <a:noFill/>
          </p:spPr>
          <p:txBody>
            <a:bodyPr wrap="square" rtlCol="0">
              <a:spAutoFit/>
            </a:bodyPr>
            <a:lstStyle/>
            <a:p>
              <a:r>
                <a:rPr lang="en-GB" sz="4800" dirty="0" smtClean="0">
                  <a:solidFill>
                    <a:srgbClr val="FFFFFF"/>
                  </a:solidFill>
                </a:rPr>
                <a:t>Online Community</a:t>
              </a:r>
              <a:endParaRPr lang="en-GB" sz="4800" dirty="0">
                <a:solidFill>
                  <a:srgbClr val="FFFFFF"/>
                </a:solidFill>
              </a:endParaRPr>
            </a:p>
          </p:txBody>
        </p:sp>
      </p:grpSp>
    </p:spTree>
    <p:extLst>
      <p:ext uri="{BB962C8B-B14F-4D97-AF65-F5344CB8AC3E}">
        <p14:creationId xmlns:p14="http://schemas.microsoft.com/office/powerpoint/2010/main" val="3443967177"/>
      </p:ext>
    </p:extLst>
  </p:cSld>
  <p:clrMapOvr>
    <a:masterClrMapping/>
  </p:clrMapOvr>
  <p:transition xmlns:p14="http://schemas.microsoft.com/office/powerpoint/2010/main">
    <p:strips/>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545653" y="346839"/>
            <a:ext cx="9422100" cy="5785920"/>
            <a:chOff x="485025" y="346839"/>
            <a:chExt cx="8375200" cy="5785920"/>
          </a:xfrm>
        </p:grpSpPr>
        <p:grpSp>
          <p:nvGrpSpPr>
            <p:cNvPr id="26" name="Group 25"/>
            <p:cNvGrpSpPr/>
            <p:nvPr/>
          </p:nvGrpSpPr>
          <p:grpSpPr>
            <a:xfrm>
              <a:off x="1009010" y="346839"/>
              <a:ext cx="1671145" cy="1135118"/>
              <a:chOff x="457200" y="409903"/>
              <a:chExt cx="1340069" cy="898635"/>
            </a:xfrm>
          </p:grpSpPr>
          <p:sp>
            <p:nvSpPr>
              <p:cNvPr id="22" name="Oval 21"/>
              <p:cNvSpPr/>
              <p:nvPr/>
            </p:nvSpPr>
            <p:spPr>
              <a:xfrm>
                <a:off x="457200" y="409903"/>
                <a:ext cx="1340069" cy="89863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b="0">
                  <a:solidFill>
                    <a:prstClr val="white"/>
                  </a:solidFill>
                </a:endParaRPr>
              </a:p>
            </p:txBody>
          </p:sp>
          <p:sp>
            <p:nvSpPr>
              <p:cNvPr id="23" name="TextBox 22"/>
              <p:cNvSpPr txBox="1"/>
              <p:nvPr/>
            </p:nvSpPr>
            <p:spPr>
              <a:xfrm>
                <a:off x="536027" y="628388"/>
                <a:ext cx="1182414" cy="365485"/>
              </a:xfrm>
              <a:prstGeom prst="rect">
                <a:avLst/>
              </a:prstGeom>
              <a:noFill/>
            </p:spPr>
            <p:txBody>
              <a:bodyPr wrap="square" rtlCol="0">
                <a:spAutoFit/>
              </a:bodyPr>
              <a:lstStyle/>
              <a:p>
                <a:pPr eaLnBrk="1" fontAlgn="auto" hangingPunct="1">
                  <a:spcBef>
                    <a:spcPts val="0"/>
                  </a:spcBef>
                  <a:spcAft>
                    <a:spcPts val="0"/>
                  </a:spcAft>
                </a:pPr>
                <a:r>
                  <a:rPr lang="en-GB" sz="2400" b="0" dirty="0" smtClean="0">
                    <a:solidFill>
                      <a:prstClr val="white"/>
                    </a:solidFill>
                    <a:latin typeface="Calibri"/>
                  </a:rPr>
                  <a:t>eHealth</a:t>
                </a:r>
                <a:endParaRPr lang="en-GB" sz="2400" b="0" dirty="0">
                  <a:solidFill>
                    <a:prstClr val="white"/>
                  </a:solidFill>
                  <a:latin typeface="Calibri"/>
                </a:endParaRPr>
              </a:p>
            </p:txBody>
          </p:sp>
        </p:grpSp>
        <p:sp>
          <p:nvSpPr>
            <p:cNvPr id="24" name="Oval 23"/>
            <p:cNvSpPr/>
            <p:nvPr/>
          </p:nvSpPr>
          <p:spPr>
            <a:xfrm>
              <a:off x="1718404" y="536001"/>
              <a:ext cx="5943600" cy="5596758"/>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b="0">
                <a:solidFill>
                  <a:prstClr val="white"/>
                </a:solidFill>
              </a:endParaRPr>
            </a:p>
          </p:txBody>
        </p:sp>
        <p:sp>
          <p:nvSpPr>
            <p:cNvPr id="25" name="TextBox 24"/>
            <p:cNvSpPr txBox="1"/>
            <p:nvPr/>
          </p:nvSpPr>
          <p:spPr>
            <a:xfrm>
              <a:off x="2837792" y="1986457"/>
              <a:ext cx="3736427" cy="2554545"/>
            </a:xfrm>
            <a:prstGeom prst="rect">
              <a:avLst/>
            </a:prstGeom>
            <a:noFill/>
          </p:spPr>
          <p:txBody>
            <a:bodyPr wrap="square" rtlCol="0">
              <a:spAutoFit/>
            </a:bodyPr>
            <a:lstStyle/>
            <a:p>
              <a:pPr eaLnBrk="1" fontAlgn="auto" hangingPunct="1">
                <a:spcBef>
                  <a:spcPts val="0"/>
                </a:spcBef>
                <a:spcAft>
                  <a:spcPts val="0"/>
                </a:spcAft>
              </a:pPr>
              <a:r>
                <a:rPr lang="en-GB" sz="8000" b="0" dirty="0" smtClean="0">
                  <a:solidFill>
                    <a:prstClr val="black"/>
                  </a:solidFill>
                  <a:latin typeface="Calibri"/>
                </a:rPr>
                <a:t>1-op-1 </a:t>
              </a:r>
              <a:r>
                <a:rPr lang="en-GB" sz="8000" b="0" dirty="0" err="1" smtClean="0">
                  <a:solidFill>
                    <a:prstClr val="black"/>
                  </a:solidFill>
                  <a:latin typeface="Calibri"/>
                </a:rPr>
                <a:t>zorg</a:t>
              </a:r>
              <a:endParaRPr lang="en-GB" sz="8000" b="0" dirty="0">
                <a:solidFill>
                  <a:prstClr val="black"/>
                </a:solidFill>
                <a:latin typeface="Calibri"/>
              </a:endParaRPr>
            </a:p>
          </p:txBody>
        </p:sp>
        <p:grpSp>
          <p:nvGrpSpPr>
            <p:cNvPr id="32" name="Group 31"/>
            <p:cNvGrpSpPr/>
            <p:nvPr/>
          </p:nvGrpSpPr>
          <p:grpSpPr>
            <a:xfrm>
              <a:off x="7267907" y="4493149"/>
              <a:ext cx="1592318" cy="1074128"/>
              <a:chOff x="457200" y="409903"/>
              <a:chExt cx="1340069" cy="898635"/>
            </a:xfrm>
          </p:grpSpPr>
          <p:sp>
            <p:nvSpPr>
              <p:cNvPr id="33" name="Oval 32"/>
              <p:cNvSpPr/>
              <p:nvPr/>
            </p:nvSpPr>
            <p:spPr>
              <a:xfrm>
                <a:off x="457200" y="409903"/>
                <a:ext cx="1340069" cy="89863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b="0">
                  <a:solidFill>
                    <a:prstClr val="white"/>
                  </a:solidFill>
                </a:endParaRPr>
              </a:p>
            </p:txBody>
          </p:sp>
          <p:sp>
            <p:nvSpPr>
              <p:cNvPr id="34" name="TextBox 33"/>
              <p:cNvSpPr txBox="1"/>
              <p:nvPr/>
            </p:nvSpPr>
            <p:spPr>
              <a:xfrm>
                <a:off x="536027" y="628388"/>
                <a:ext cx="1182414" cy="386237"/>
              </a:xfrm>
              <a:prstGeom prst="rect">
                <a:avLst/>
              </a:prstGeom>
              <a:noFill/>
            </p:spPr>
            <p:txBody>
              <a:bodyPr wrap="square" rtlCol="0">
                <a:spAutoFit/>
              </a:bodyPr>
              <a:lstStyle/>
              <a:p>
                <a:pPr eaLnBrk="1" fontAlgn="auto" hangingPunct="1">
                  <a:spcBef>
                    <a:spcPts val="0"/>
                  </a:spcBef>
                  <a:spcAft>
                    <a:spcPts val="0"/>
                  </a:spcAft>
                </a:pPr>
                <a:r>
                  <a:rPr lang="en-GB" sz="2400" b="0" dirty="0">
                    <a:solidFill>
                      <a:prstClr val="white"/>
                    </a:solidFill>
                    <a:latin typeface="Calibri"/>
                  </a:rPr>
                  <a:t>m</a:t>
                </a:r>
                <a:r>
                  <a:rPr lang="en-GB" sz="2400" b="0" dirty="0" smtClean="0">
                    <a:solidFill>
                      <a:prstClr val="white"/>
                    </a:solidFill>
                    <a:latin typeface="Calibri"/>
                  </a:rPr>
                  <a:t>Health</a:t>
                </a:r>
                <a:endParaRPr lang="en-GB" sz="2400" b="0" dirty="0">
                  <a:solidFill>
                    <a:prstClr val="white"/>
                  </a:solidFill>
                  <a:latin typeface="Calibri"/>
                </a:endParaRPr>
              </a:p>
            </p:txBody>
          </p:sp>
        </p:grpSp>
        <p:grpSp>
          <p:nvGrpSpPr>
            <p:cNvPr id="35" name="Group 34"/>
            <p:cNvGrpSpPr/>
            <p:nvPr/>
          </p:nvGrpSpPr>
          <p:grpSpPr>
            <a:xfrm>
              <a:off x="485025" y="4541002"/>
              <a:ext cx="1671145" cy="1135118"/>
              <a:chOff x="457200" y="409903"/>
              <a:chExt cx="1340069" cy="898635"/>
            </a:xfrm>
          </p:grpSpPr>
          <p:sp>
            <p:nvSpPr>
              <p:cNvPr id="36" name="Oval 35"/>
              <p:cNvSpPr/>
              <p:nvPr/>
            </p:nvSpPr>
            <p:spPr>
              <a:xfrm>
                <a:off x="457200" y="409903"/>
                <a:ext cx="1340069" cy="89863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b="0">
                  <a:solidFill>
                    <a:prstClr val="white"/>
                  </a:solidFill>
                </a:endParaRPr>
              </a:p>
            </p:txBody>
          </p:sp>
          <p:sp>
            <p:nvSpPr>
              <p:cNvPr id="37" name="TextBox 36"/>
              <p:cNvSpPr txBox="1"/>
              <p:nvPr/>
            </p:nvSpPr>
            <p:spPr>
              <a:xfrm>
                <a:off x="536027" y="516051"/>
                <a:ext cx="1182414" cy="657873"/>
              </a:xfrm>
              <a:prstGeom prst="rect">
                <a:avLst/>
              </a:prstGeom>
              <a:noFill/>
            </p:spPr>
            <p:txBody>
              <a:bodyPr wrap="square" rtlCol="0">
                <a:spAutoFit/>
              </a:bodyPr>
              <a:lstStyle/>
              <a:p>
                <a:pPr eaLnBrk="1" fontAlgn="auto" hangingPunct="1">
                  <a:spcBef>
                    <a:spcPts val="0"/>
                  </a:spcBef>
                  <a:spcAft>
                    <a:spcPts val="0"/>
                  </a:spcAft>
                </a:pPr>
                <a:r>
                  <a:rPr lang="en-GB" sz="2400" b="0" dirty="0" err="1" smtClean="0">
                    <a:solidFill>
                      <a:prstClr val="white"/>
                    </a:solidFill>
                    <a:latin typeface="Calibri"/>
                  </a:rPr>
                  <a:t>eCom</a:t>
                </a:r>
                <a:r>
                  <a:rPr lang="en-GB" sz="2400" b="0" dirty="0" smtClean="0">
                    <a:solidFill>
                      <a:prstClr val="white"/>
                    </a:solidFill>
                    <a:latin typeface="Calibri"/>
                  </a:rPr>
                  <a:t>-munities</a:t>
                </a:r>
                <a:endParaRPr lang="en-GB" sz="2400" b="0" dirty="0">
                  <a:solidFill>
                    <a:prstClr val="white"/>
                  </a:solidFill>
                  <a:latin typeface="Calibri"/>
                </a:endParaRPr>
              </a:p>
            </p:txBody>
          </p:sp>
        </p:grpSp>
      </p:grpSp>
      <p:sp>
        <p:nvSpPr>
          <p:cNvPr id="2" name="TextBox 1"/>
          <p:cNvSpPr txBox="1"/>
          <p:nvPr/>
        </p:nvSpPr>
        <p:spPr>
          <a:xfrm>
            <a:off x="7670042" y="122829"/>
            <a:ext cx="2470245" cy="954107"/>
          </a:xfrm>
          <a:prstGeom prst="rect">
            <a:avLst/>
          </a:prstGeom>
          <a:noFill/>
        </p:spPr>
        <p:txBody>
          <a:bodyPr wrap="square" rtlCol="0">
            <a:spAutoFit/>
          </a:bodyPr>
          <a:lstStyle/>
          <a:p>
            <a:r>
              <a:rPr lang="en-GB" dirty="0" smtClean="0"/>
              <a:t>24% </a:t>
            </a:r>
            <a:r>
              <a:rPr lang="en-GB" dirty="0" err="1" smtClean="0"/>
              <a:t>jaar</a:t>
            </a:r>
            <a:r>
              <a:rPr lang="en-GB" dirty="0" smtClean="0"/>
              <a:t> prevalentie</a:t>
            </a:r>
            <a:endParaRPr lang="en-GB" dirty="0"/>
          </a:p>
        </p:txBody>
      </p:sp>
    </p:spTree>
    <p:extLst>
      <p:ext uri="{BB962C8B-B14F-4D97-AF65-F5344CB8AC3E}">
        <p14:creationId xmlns:p14="http://schemas.microsoft.com/office/powerpoint/2010/main" val="1151717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59628" y="346848"/>
            <a:ext cx="11386683" cy="6321972"/>
            <a:chOff x="141890" y="346848"/>
            <a:chExt cx="10121496" cy="6321972"/>
          </a:xfrm>
        </p:grpSpPr>
        <p:graphicFrame>
          <p:nvGraphicFramePr>
            <p:cNvPr id="2" name="Diagram 1"/>
            <p:cNvGraphicFramePr/>
            <p:nvPr>
              <p:extLst>
                <p:ext uri="{D42A27DB-BD31-4B8C-83A1-F6EECF244321}">
                  <p14:modId xmlns:p14="http://schemas.microsoft.com/office/powerpoint/2010/main" val="2310119959"/>
                </p:ext>
              </p:extLst>
            </p:nvPr>
          </p:nvGraphicFramePr>
          <p:xfrm>
            <a:off x="1545055" y="346848"/>
            <a:ext cx="8718331" cy="6321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4225183" y="835574"/>
              <a:ext cx="3294993" cy="1015663"/>
            </a:xfrm>
            <a:prstGeom prst="rect">
              <a:avLst/>
            </a:prstGeom>
            <a:noFill/>
          </p:spPr>
          <p:txBody>
            <a:bodyPr wrap="square" rtlCol="0">
              <a:spAutoFit/>
            </a:bodyPr>
            <a:lstStyle/>
            <a:p>
              <a:pPr eaLnBrk="1" fontAlgn="auto" hangingPunct="1">
                <a:spcBef>
                  <a:spcPts val="0"/>
                </a:spcBef>
                <a:spcAft>
                  <a:spcPts val="0"/>
                </a:spcAft>
              </a:pPr>
              <a:r>
                <a:rPr lang="en-GB" sz="3000" b="0" dirty="0" err="1" smtClean="0">
                  <a:solidFill>
                    <a:prstClr val="white"/>
                  </a:solidFill>
                  <a:latin typeface="Calibri"/>
                </a:rPr>
                <a:t>eCommunities</a:t>
              </a:r>
              <a:endParaRPr lang="en-GB" sz="3000" b="0" dirty="0">
                <a:solidFill>
                  <a:prstClr val="white"/>
                </a:solidFill>
                <a:latin typeface="Calibri"/>
              </a:endParaRPr>
            </a:p>
            <a:p>
              <a:pPr eaLnBrk="1" fontAlgn="auto" hangingPunct="1">
                <a:spcBef>
                  <a:spcPts val="0"/>
                </a:spcBef>
                <a:spcAft>
                  <a:spcPts val="0"/>
                </a:spcAft>
              </a:pPr>
              <a:endParaRPr lang="en-GB" sz="3000" b="0" dirty="0">
                <a:solidFill>
                  <a:prstClr val="white"/>
                </a:solidFill>
                <a:latin typeface="Calibri"/>
              </a:endParaRPr>
            </a:p>
          </p:txBody>
        </p:sp>
        <p:cxnSp>
          <p:nvCxnSpPr>
            <p:cNvPr id="9" name="Straight Connector 8"/>
            <p:cNvCxnSpPr/>
            <p:nvPr/>
          </p:nvCxnSpPr>
          <p:spPr>
            <a:xfrm flipH="1">
              <a:off x="2159910" y="1343405"/>
              <a:ext cx="2396358"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2159910" y="1343405"/>
              <a:ext cx="2743200" cy="1037194"/>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2159910" y="1343405"/>
              <a:ext cx="2743200" cy="2251139"/>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41890" y="835574"/>
              <a:ext cx="2138801" cy="830997"/>
            </a:xfrm>
            <a:prstGeom prst="rect">
              <a:avLst/>
            </a:prstGeom>
            <a:noFill/>
          </p:spPr>
          <p:txBody>
            <a:bodyPr wrap="square" rtlCol="0">
              <a:spAutoFit/>
            </a:bodyPr>
            <a:lstStyle/>
            <a:p>
              <a:pPr algn="l" eaLnBrk="1" fontAlgn="auto" hangingPunct="1">
                <a:spcBef>
                  <a:spcPts val="0"/>
                </a:spcBef>
                <a:spcAft>
                  <a:spcPts val="0"/>
                </a:spcAft>
              </a:pPr>
              <a:r>
                <a:rPr lang="en-GB" sz="2400" b="0" dirty="0" err="1" smtClean="0">
                  <a:solidFill>
                    <a:prstClr val="black"/>
                  </a:solidFill>
                  <a:latin typeface="Calibri"/>
                </a:rPr>
                <a:t>Zelfmanagement</a:t>
              </a:r>
              <a:r>
                <a:rPr lang="en-GB" sz="2400" b="0" dirty="0" smtClean="0">
                  <a:solidFill>
                    <a:prstClr val="black"/>
                  </a:solidFill>
                  <a:latin typeface="Calibri"/>
                </a:rPr>
                <a:t> component</a:t>
              </a:r>
              <a:endParaRPr lang="en-GB" sz="2400" b="0" dirty="0">
                <a:solidFill>
                  <a:prstClr val="black"/>
                </a:solidFill>
                <a:latin typeface="Calibri"/>
              </a:endParaRPr>
            </a:p>
          </p:txBody>
        </p:sp>
        <p:sp>
          <p:nvSpPr>
            <p:cNvPr id="21" name="TextBox 20"/>
            <p:cNvSpPr txBox="1"/>
            <p:nvPr/>
          </p:nvSpPr>
          <p:spPr>
            <a:xfrm>
              <a:off x="141890" y="4666594"/>
              <a:ext cx="2138802" cy="830997"/>
            </a:xfrm>
            <a:prstGeom prst="rect">
              <a:avLst/>
            </a:prstGeom>
            <a:noFill/>
          </p:spPr>
          <p:txBody>
            <a:bodyPr wrap="square" rtlCol="0">
              <a:spAutoFit/>
            </a:bodyPr>
            <a:lstStyle/>
            <a:p>
              <a:pPr algn="l" eaLnBrk="1" fontAlgn="auto" hangingPunct="1">
                <a:spcBef>
                  <a:spcPts val="0"/>
                </a:spcBef>
                <a:spcAft>
                  <a:spcPts val="0"/>
                </a:spcAft>
              </a:pPr>
              <a:r>
                <a:rPr lang="en-GB" sz="2400" b="0" dirty="0" smtClean="0">
                  <a:solidFill>
                    <a:prstClr val="black"/>
                  </a:solidFill>
                  <a:latin typeface="Calibri"/>
                </a:rPr>
                <a:t>1-op-1 component</a:t>
              </a:r>
              <a:endParaRPr lang="en-GB" sz="2400" b="0" dirty="0">
                <a:solidFill>
                  <a:prstClr val="black"/>
                </a:solidFill>
                <a:latin typeface="Calibri"/>
              </a:endParaRPr>
            </a:p>
          </p:txBody>
        </p:sp>
        <p:cxnSp>
          <p:nvCxnSpPr>
            <p:cNvPr id="19" name="Straight Connector 18"/>
            <p:cNvCxnSpPr/>
            <p:nvPr/>
          </p:nvCxnSpPr>
          <p:spPr>
            <a:xfrm flipH="1" flipV="1">
              <a:off x="2648606" y="5155324"/>
              <a:ext cx="2412125" cy="219156"/>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104050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28003" name="Group 3"/>
          <p:cNvGrpSpPr>
            <a:grpSpLocks/>
          </p:cNvGrpSpPr>
          <p:nvPr/>
        </p:nvGrpSpPr>
        <p:grpSpPr bwMode="auto">
          <a:xfrm>
            <a:off x="480688" y="1685266"/>
            <a:ext cx="9324975" cy="76200"/>
            <a:chOff x="486" y="672"/>
            <a:chExt cx="5562" cy="48"/>
          </a:xfrm>
        </p:grpSpPr>
        <p:sp>
          <p:nvSpPr>
            <p:cNvPr id="128006" name="Line 4"/>
            <p:cNvSpPr>
              <a:spLocks noChangeShapeType="1"/>
            </p:cNvSpPr>
            <p:nvPr/>
          </p:nvSpPr>
          <p:spPr bwMode="auto">
            <a:xfrm>
              <a:off x="486" y="672"/>
              <a:ext cx="5562" cy="0"/>
            </a:xfrm>
            <a:prstGeom prst="line">
              <a:avLst/>
            </a:prstGeom>
            <a:noFill/>
            <a:ln w="38100">
              <a:solidFill>
                <a:srgbClr val="6388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GB">
                <a:solidFill>
                  <a:srgbClr val="FFFFFF"/>
                </a:solidFill>
              </a:endParaRPr>
            </a:p>
          </p:txBody>
        </p:sp>
        <p:sp>
          <p:nvSpPr>
            <p:cNvPr id="128007" name="Line 5"/>
            <p:cNvSpPr>
              <a:spLocks noChangeShapeType="1"/>
            </p:cNvSpPr>
            <p:nvPr/>
          </p:nvSpPr>
          <p:spPr bwMode="auto">
            <a:xfrm>
              <a:off x="486" y="720"/>
              <a:ext cx="5562" cy="0"/>
            </a:xfrm>
            <a:prstGeom prst="line">
              <a:avLst/>
            </a:prstGeom>
            <a:noFill/>
            <a:ln w="38100">
              <a:solidFill>
                <a:srgbClr val="FF8D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GB">
                <a:solidFill>
                  <a:srgbClr val="FFFFFF"/>
                </a:solidFill>
              </a:endParaRPr>
            </a:p>
          </p:txBody>
        </p:sp>
      </p:grpSp>
      <p:sp>
        <p:nvSpPr>
          <p:cNvPr id="17" name="Rectangle 2"/>
          <p:cNvSpPr>
            <a:spLocks noGrp="1" noChangeArrowheads="1"/>
          </p:cNvSpPr>
          <p:nvPr>
            <p:ph type="title" idx="4294967295"/>
          </p:nvPr>
        </p:nvSpPr>
        <p:spPr>
          <a:xfrm>
            <a:off x="71532" y="455389"/>
            <a:ext cx="10066283" cy="1219200"/>
          </a:xfrm>
          <a:effectLst>
            <a:outerShdw dist="107763" dir="18900000" algn="ctr" rotWithShape="0">
              <a:srgbClr val="333333"/>
            </a:outerShdw>
          </a:effectLst>
        </p:spPr>
        <p:txBody>
          <a:bodyPr/>
          <a:lstStyle/>
          <a:p>
            <a:pPr>
              <a:defRPr/>
            </a:pPr>
            <a:r>
              <a:rPr lang="nl-NL" sz="5400" b="1" dirty="0" smtClean="0">
                <a:solidFill>
                  <a:srgbClr val="FFEA91"/>
                </a:solidFill>
              </a:rPr>
              <a:t>Conclusies I</a:t>
            </a:r>
            <a:endParaRPr lang="en-GB" sz="5400" b="1" dirty="0" smtClean="0"/>
          </a:p>
        </p:txBody>
      </p:sp>
      <p:sp>
        <p:nvSpPr>
          <p:cNvPr id="3" name="AutoShape 2" descr="Afbeeldingsresultaat voor social econo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rgbClr val="FFFFFF"/>
              </a:solidFill>
            </a:endParaRPr>
          </a:p>
        </p:txBody>
      </p:sp>
      <p:sp>
        <p:nvSpPr>
          <p:cNvPr id="2" name="TextBox 1"/>
          <p:cNvSpPr txBox="1"/>
          <p:nvPr/>
        </p:nvSpPr>
        <p:spPr>
          <a:xfrm>
            <a:off x="682393" y="2033507"/>
            <a:ext cx="9362368" cy="4539704"/>
          </a:xfrm>
          <a:prstGeom prst="rect">
            <a:avLst/>
          </a:prstGeom>
          <a:noFill/>
        </p:spPr>
        <p:txBody>
          <a:bodyPr wrap="square" rtlCol="0">
            <a:spAutoFit/>
          </a:bodyPr>
          <a:lstStyle/>
          <a:p>
            <a:pPr marL="457200" indent="-457200" algn="l">
              <a:buFontTx/>
              <a:buBlip>
                <a:blip r:embed="rId3"/>
              </a:buBlip>
            </a:pPr>
            <a:r>
              <a:rPr lang="nl-NL" sz="3400" b="0" dirty="0" smtClean="0">
                <a:solidFill>
                  <a:srgbClr val="FFFFFF"/>
                </a:solidFill>
              </a:rPr>
              <a:t>GGZ is veel minder ingewikkeld dan men denkt </a:t>
            </a:r>
            <a:r>
              <a:rPr lang="nl-NL" sz="3400" b="0" dirty="0" err="1" smtClean="0">
                <a:solidFill>
                  <a:srgbClr val="FFFFFF"/>
                </a:solidFill>
              </a:rPr>
              <a:t>cq</a:t>
            </a:r>
            <a:r>
              <a:rPr lang="nl-NL" sz="3400" b="0" dirty="0" smtClean="0">
                <a:solidFill>
                  <a:srgbClr val="FFFFFF"/>
                </a:solidFill>
              </a:rPr>
              <a:t> voordoet</a:t>
            </a:r>
          </a:p>
          <a:p>
            <a:pPr marL="1371600" lvl="2" indent="-457200" algn="l">
              <a:buFont typeface="Wingdings" panose="05000000000000000000" pitchFamily="2" charset="2"/>
              <a:buChar char="Ø"/>
            </a:pPr>
            <a:r>
              <a:rPr lang="nl-NL" sz="3400" b="0" dirty="0" smtClean="0">
                <a:solidFill>
                  <a:srgbClr val="FFFFFF"/>
                </a:solidFill>
              </a:rPr>
              <a:t>Transdiagnostische benadering</a:t>
            </a:r>
          </a:p>
          <a:p>
            <a:pPr marL="1371600" lvl="2" indent="-457200" algn="l">
              <a:buFont typeface="Wingdings" panose="05000000000000000000" pitchFamily="2" charset="2"/>
              <a:buChar char="Ø"/>
            </a:pPr>
            <a:r>
              <a:rPr lang="nl-NL" sz="3400" b="0" dirty="0" smtClean="0">
                <a:solidFill>
                  <a:srgbClr val="FFFFFF"/>
                </a:solidFill>
              </a:rPr>
              <a:t>Persoonlijke (common sense) diagnostiek</a:t>
            </a:r>
          </a:p>
          <a:p>
            <a:pPr marL="1371600" lvl="2" indent="-457200" algn="l">
              <a:buFont typeface="Wingdings" panose="05000000000000000000" pitchFamily="2" charset="2"/>
              <a:buChar char="Ø"/>
            </a:pPr>
            <a:r>
              <a:rPr lang="nl-NL" sz="3400" b="0" dirty="0" smtClean="0">
                <a:solidFill>
                  <a:srgbClr val="FFFFFF"/>
                </a:solidFill>
              </a:rPr>
              <a:t>Behandeling: n=1 experiment + relationele component</a:t>
            </a:r>
            <a:endParaRPr lang="nl-NL" sz="3400" b="0" dirty="0">
              <a:solidFill>
                <a:srgbClr val="FFFFFF"/>
              </a:solidFill>
            </a:endParaRPr>
          </a:p>
        </p:txBody>
      </p:sp>
    </p:spTree>
    <p:extLst>
      <p:ext uri="{BB962C8B-B14F-4D97-AF65-F5344CB8AC3E}">
        <p14:creationId xmlns:p14="http://schemas.microsoft.com/office/powerpoint/2010/main" val="977900188"/>
      </p:ext>
    </p:extLst>
  </p:cSld>
  <p:clrMapOvr>
    <a:masterClrMapping/>
  </p:clrMapOvr>
  <p:transition xmlns:p14="http://schemas.microsoft.com/office/powerpoint/2010/main">
    <p:wheel spokes="8"/>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ox(in)">
                                      <p:cBhvr>
                                        <p:cTn id="10" dur="500"/>
                                        <p:tgtEl>
                                          <p:spTgt spid="2">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ox(in)">
                                      <p:cBhvr>
                                        <p:cTn id="13" dur="500"/>
                                        <p:tgtEl>
                                          <p:spTgt spid="2">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ox(in)">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28003" name="Group 3"/>
          <p:cNvGrpSpPr>
            <a:grpSpLocks/>
          </p:cNvGrpSpPr>
          <p:nvPr/>
        </p:nvGrpSpPr>
        <p:grpSpPr bwMode="auto">
          <a:xfrm>
            <a:off x="480688" y="1685266"/>
            <a:ext cx="9324975" cy="76200"/>
            <a:chOff x="486" y="672"/>
            <a:chExt cx="5562" cy="48"/>
          </a:xfrm>
        </p:grpSpPr>
        <p:sp>
          <p:nvSpPr>
            <p:cNvPr id="128006" name="Line 4"/>
            <p:cNvSpPr>
              <a:spLocks noChangeShapeType="1"/>
            </p:cNvSpPr>
            <p:nvPr/>
          </p:nvSpPr>
          <p:spPr bwMode="auto">
            <a:xfrm>
              <a:off x="486" y="672"/>
              <a:ext cx="5562" cy="0"/>
            </a:xfrm>
            <a:prstGeom prst="line">
              <a:avLst/>
            </a:prstGeom>
            <a:noFill/>
            <a:ln w="38100">
              <a:solidFill>
                <a:srgbClr val="6388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GB">
                <a:solidFill>
                  <a:srgbClr val="FFFFFF"/>
                </a:solidFill>
              </a:endParaRPr>
            </a:p>
          </p:txBody>
        </p:sp>
        <p:sp>
          <p:nvSpPr>
            <p:cNvPr id="128007" name="Line 5"/>
            <p:cNvSpPr>
              <a:spLocks noChangeShapeType="1"/>
            </p:cNvSpPr>
            <p:nvPr/>
          </p:nvSpPr>
          <p:spPr bwMode="auto">
            <a:xfrm>
              <a:off x="486" y="720"/>
              <a:ext cx="5562" cy="0"/>
            </a:xfrm>
            <a:prstGeom prst="line">
              <a:avLst/>
            </a:prstGeom>
            <a:noFill/>
            <a:ln w="38100">
              <a:solidFill>
                <a:srgbClr val="FF8D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GB">
                <a:solidFill>
                  <a:srgbClr val="FFFFFF"/>
                </a:solidFill>
              </a:endParaRPr>
            </a:p>
          </p:txBody>
        </p:sp>
      </p:grpSp>
      <p:sp>
        <p:nvSpPr>
          <p:cNvPr id="17" name="Rectangle 2"/>
          <p:cNvSpPr>
            <a:spLocks noGrp="1" noChangeArrowheads="1"/>
          </p:cNvSpPr>
          <p:nvPr>
            <p:ph type="title" idx="4294967295"/>
          </p:nvPr>
        </p:nvSpPr>
        <p:spPr>
          <a:xfrm>
            <a:off x="71532" y="455389"/>
            <a:ext cx="10066283" cy="1219200"/>
          </a:xfrm>
          <a:effectLst>
            <a:outerShdw dist="107763" dir="18900000" algn="ctr" rotWithShape="0">
              <a:srgbClr val="333333"/>
            </a:outerShdw>
          </a:effectLst>
        </p:spPr>
        <p:txBody>
          <a:bodyPr/>
          <a:lstStyle/>
          <a:p>
            <a:pPr>
              <a:defRPr/>
            </a:pPr>
            <a:r>
              <a:rPr lang="nl-NL" sz="5400" b="1" dirty="0" smtClean="0">
                <a:solidFill>
                  <a:srgbClr val="FFEA91"/>
                </a:solidFill>
              </a:rPr>
              <a:t>Conclusies II</a:t>
            </a:r>
            <a:endParaRPr lang="en-GB" sz="5400" b="1" dirty="0" smtClean="0"/>
          </a:p>
        </p:txBody>
      </p:sp>
      <p:sp>
        <p:nvSpPr>
          <p:cNvPr id="3" name="AutoShape 2" descr="Afbeeldingsresultaat voor social econo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rgbClr val="FFFFFF"/>
              </a:solidFill>
            </a:endParaRPr>
          </a:p>
        </p:txBody>
      </p:sp>
      <p:sp>
        <p:nvSpPr>
          <p:cNvPr id="2" name="TextBox 1"/>
          <p:cNvSpPr txBox="1"/>
          <p:nvPr/>
        </p:nvSpPr>
        <p:spPr>
          <a:xfrm>
            <a:off x="504957" y="1910675"/>
            <a:ext cx="9021180" cy="4955203"/>
          </a:xfrm>
          <a:prstGeom prst="rect">
            <a:avLst/>
          </a:prstGeom>
          <a:noFill/>
        </p:spPr>
        <p:txBody>
          <a:bodyPr wrap="square" rtlCol="0">
            <a:spAutoFit/>
          </a:bodyPr>
          <a:lstStyle/>
          <a:p>
            <a:pPr marL="457200" indent="-457200" algn="l">
              <a:spcBef>
                <a:spcPts val="1200"/>
              </a:spcBef>
              <a:buFontTx/>
              <a:buBlip>
                <a:blip r:embed="rId3"/>
              </a:buBlip>
            </a:pPr>
            <a:r>
              <a:rPr lang="nl-NL" sz="3200" b="0" dirty="0" smtClean="0">
                <a:solidFill>
                  <a:srgbClr val="FFFFFF"/>
                </a:solidFill>
              </a:rPr>
              <a:t>De GGZ komt naar u toe!</a:t>
            </a:r>
          </a:p>
          <a:p>
            <a:pPr marL="1371600" lvl="2" indent="-457200" algn="l">
              <a:spcBef>
                <a:spcPts val="1200"/>
              </a:spcBef>
              <a:buClr>
                <a:srgbClr val="FF0000"/>
              </a:buClr>
              <a:buFont typeface="Wingdings" panose="05000000000000000000" pitchFamily="2" charset="2"/>
              <a:buChar char="Ø"/>
            </a:pPr>
            <a:r>
              <a:rPr lang="nl-NL" sz="3200" b="0" dirty="0" smtClean="0">
                <a:solidFill>
                  <a:srgbClr val="FFFFFF"/>
                </a:solidFill>
              </a:rPr>
              <a:t>Partner in de wijk</a:t>
            </a:r>
          </a:p>
          <a:p>
            <a:pPr marL="1371600" lvl="2" indent="-457200" algn="l">
              <a:spcBef>
                <a:spcPts val="1200"/>
              </a:spcBef>
              <a:buClr>
                <a:srgbClr val="FF0000"/>
              </a:buClr>
              <a:buFont typeface="Wingdings" panose="05000000000000000000" pitchFamily="2" charset="2"/>
              <a:buChar char="Ø"/>
            </a:pPr>
            <a:r>
              <a:rPr lang="nl-NL" sz="3200" b="0" dirty="0" smtClean="0">
                <a:solidFill>
                  <a:srgbClr val="FFFFFF"/>
                </a:solidFill>
              </a:rPr>
              <a:t>First-name basis</a:t>
            </a:r>
          </a:p>
          <a:p>
            <a:pPr marL="1371600" lvl="2" indent="-457200" algn="l">
              <a:spcBef>
                <a:spcPts val="1200"/>
              </a:spcBef>
              <a:buClr>
                <a:srgbClr val="FF0000"/>
              </a:buClr>
              <a:buFont typeface="Wingdings" panose="05000000000000000000" pitchFamily="2" charset="2"/>
              <a:buChar char="Ø"/>
            </a:pPr>
            <a:r>
              <a:rPr lang="nl-NL" sz="3200" b="0" dirty="0" smtClean="0">
                <a:solidFill>
                  <a:srgbClr val="FFFFFF"/>
                </a:solidFill>
              </a:rPr>
              <a:t>Flexibele op- en </a:t>
            </a:r>
            <a:r>
              <a:rPr lang="nl-NL" sz="3200" b="0" dirty="0" err="1" smtClean="0">
                <a:solidFill>
                  <a:srgbClr val="FFFFFF"/>
                </a:solidFill>
              </a:rPr>
              <a:t>afschaling</a:t>
            </a:r>
            <a:endParaRPr lang="nl-NL" sz="3200" b="0" dirty="0" smtClean="0">
              <a:solidFill>
                <a:srgbClr val="FFFFFF"/>
              </a:solidFill>
            </a:endParaRPr>
          </a:p>
          <a:p>
            <a:pPr marL="1371600" lvl="2" indent="-457200" algn="l">
              <a:spcBef>
                <a:spcPts val="1200"/>
              </a:spcBef>
              <a:buClr>
                <a:srgbClr val="FF0000"/>
              </a:buClr>
              <a:buFont typeface="Wingdings" panose="05000000000000000000" pitchFamily="2" charset="2"/>
              <a:buChar char="Ø"/>
            </a:pPr>
            <a:r>
              <a:rPr lang="nl-NL" sz="3200" b="0" dirty="0" smtClean="0">
                <a:solidFill>
                  <a:srgbClr val="FFFFFF"/>
                </a:solidFill>
              </a:rPr>
              <a:t>Werken aan weerbaarheid &amp; </a:t>
            </a:r>
            <a:r>
              <a:rPr lang="nl-NL" sz="3200" b="0" dirty="0" err="1" smtClean="0">
                <a:solidFill>
                  <a:srgbClr val="FFFFFF"/>
                </a:solidFill>
              </a:rPr>
              <a:t>somatiek</a:t>
            </a:r>
            <a:endParaRPr lang="nl-NL" sz="3200" b="0" dirty="0" smtClean="0">
              <a:solidFill>
                <a:srgbClr val="FFFFFF"/>
              </a:solidFill>
            </a:endParaRPr>
          </a:p>
          <a:p>
            <a:pPr marL="1371600" lvl="2" indent="-457200" algn="l">
              <a:spcBef>
                <a:spcPts val="1200"/>
              </a:spcBef>
              <a:buClr>
                <a:srgbClr val="FF0000"/>
              </a:buClr>
              <a:buFont typeface="Wingdings" panose="05000000000000000000" pitchFamily="2" charset="2"/>
              <a:buChar char="Ø"/>
            </a:pPr>
            <a:r>
              <a:rPr lang="nl-NL" sz="3200" b="0" dirty="0" smtClean="0">
                <a:solidFill>
                  <a:srgbClr val="FFFFFF"/>
                </a:solidFill>
              </a:rPr>
              <a:t>Public health zelfmanagement</a:t>
            </a:r>
          </a:p>
          <a:p>
            <a:pPr marL="1371600" lvl="2" indent="-457200" algn="l">
              <a:spcBef>
                <a:spcPts val="1200"/>
              </a:spcBef>
              <a:buClr>
                <a:srgbClr val="FF0000"/>
              </a:buClr>
              <a:buFont typeface="Wingdings" panose="05000000000000000000" pitchFamily="2" charset="2"/>
              <a:buChar char="Ø"/>
            </a:pPr>
            <a:r>
              <a:rPr lang="nl-NL" sz="3200" b="0" dirty="0" smtClean="0">
                <a:solidFill>
                  <a:srgbClr val="FFFFFF"/>
                </a:solidFill>
              </a:rPr>
              <a:t>Symptomatisch, Maatschappelijk en Persoonlijk herstel</a:t>
            </a:r>
            <a:endParaRPr lang="nl-NL" sz="3200" b="0" dirty="0">
              <a:solidFill>
                <a:srgbClr val="FFFFFF"/>
              </a:solidFill>
            </a:endParaRPr>
          </a:p>
        </p:txBody>
      </p:sp>
    </p:spTree>
    <p:extLst>
      <p:ext uri="{BB962C8B-B14F-4D97-AF65-F5344CB8AC3E}">
        <p14:creationId xmlns:p14="http://schemas.microsoft.com/office/powerpoint/2010/main" val="3967555958"/>
      </p:ext>
    </p:extLst>
  </p:cSld>
  <p:clrMapOvr>
    <a:masterClrMapping/>
  </p:clrMapOvr>
  <p:transition xmlns:p14="http://schemas.microsoft.com/office/powerpoint/2010/main">
    <p:wheel spokes="8"/>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ox(in)">
                                      <p:cBhvr>
                                        <p:cTn id="10" dur="500"/>
                                        <p:tgtEl>
                                          <p:spTgt spid="2">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ox(in)">
                                      <p:cBhvr>
                                        <p:cTn id="13" dur="500"/>
                                        <p:tgtEl>
                                          <p:spTgt spid="2">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ox(in)">
                                      <p:cBhvr>
                                        <p:cTn id="16" dur="500"/>
                                        <p:tgtEl>
                                          <p:spTgt spid="2">
                                            <p:txEl>
                                              <p:pRg st="3" end="3"/>
                                            </p:txEl>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ox(in)">
                                      <p:cBhvr>
                                        <p:cTn id="19" dur="500"/>
                                        <p:tgtEl>
                                          <p:spTgt spid="2">
                                            <p:txEl>
                                              <p:pRg st="4" end="4"/>
                                            </p:txEl>
                                          </p:spTgt>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ox(in)">
                                      <p:cBhvr>
                                        <p:cTn id="22" dur="500"/>
                                        <p:tgtEl>
                                          <p:spTgt spid="2">
                                            <p:txEl>
                                              <p:pRg st="5" end="5"/>
                                            </p:txEl>
                                          </p:spTgt>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ox(in)">
                                      <p:cBhvr>
                                        <p:cTn id="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2594" name="Rectangle 2"/>
          <p:cNvSpPr>
            <a:spLocks noChangeArrowheads="1"/>
          </p:cNvSpPr>
          <p:nvPr/>
        </p:nvSpPr>
        <p:spPr bwMode="auto">
          <a:xfrm>
            <a:off x="2368550" y="857250"/>
            <a:ext cx="5988050" cy="5230813"/>
          </a:xfrm>
          <a:prstGeom prst="rect">
            <a:avLst/>
          </a:prstGeom>
          <a:noFill/>
          <a:ln w="50800">
            <a:solidFill>
              <a:srgbClr val="F84C60"/>
            </a:solidFill>
            <a:miter lim="800000"/>
            <a:headEnd/>
            <a:tailEnd/>
          </a:ln>
          <a:effectLst/>
          <a:scene3d>
            <a:camera prst="legacyPerspectiveTop">
              <a:rot lat="21299999" lon="0" rev="0"/>
            </a:camera>
            <a:lightRig rig="legacyFlat3" dir="l"/>
          </a:scene3d>
          <a:sp3d extrusionH="38073000" prstMaterial="legacyMatte">
            <a:bevelT w="13500" h="13500" prst="angle"/>
            <a:bevelB w="13500" h="13500" prst="angle"/>
            <a:extrusionClr>
              <a:srgbClr val="F84C60"/>
            </a:extrusionClr>
          </a:sp3d>
        </p:spPr>
        <p:txBody>
          <a:bodyPr wrap="none" anchor="ctr">
            <a:spAutoFit/>
            <a:flatTx/>
          </a:bodyPr>
          <a:lstStyle/>
          <a:p>
            <a:pPr>
              <a:defRPr/>
            </a:pPr>
            <a:endParaRPr lang="en-US">
              <a:solidFill>
                <a:srgbClr val="FFFFFF"/>
              </a:solidFill>
              <a:effectLst>
                <a:outerShdw blurRad="38100" dist="38100" dir="2700000" algn="tl">
                  <a:srgbClr val="000000">
                    <a:alpha val="43137"/>
                  </a:srgbClr>
                </a:outerShdw>
              </a:effectLst>
            </a:endParaRPr>
          </a:p>
        </p:txBody>
      </p:sp>
      <p:sp>
        <p:nvSpPr>
          <p:cNvPr id="1902595" name="Rectangle 3"/>
          <p:cNvSpPr>
            <a:spLocks noChangeArrowheads="1"/>
          </p:cNvSpPr>
          <p:nvPr/>
        </p:nvSpPr>
        <p:spPr bwMode="auto">
          <a:xfrm>
            <a:off x="1393825" y="1362075"/>
            <a:ext cx="7864475" cy="3354388"/>
          </a:xfrm>
          <a:prstGeom prst="rect">
            <a:avLst/>
          </a:prstGeom>
          <a:noFill/>
          <a:ln w="50800">
            <a:noFill/>
            <a:miter lim="800000"/>
            <a:headEnd/>
            <a:tailEnd/>
          </a:ln>
          <a:effectLst/>
        </p:spPr>
        <p:txBody>
          <a:bodyPr wrap="none" anchor="ctr">
            <a:spAutoFit/>
          </a:bodyPr>
          <a:lstStyle/>
          <a:p>
            <a:pPr>
              <a:defRPr/>
            </a:pPr>
            <a:endParaRPr lang="en-US">
              <a:solidFill>
                <a:srgbClr val="FFFFFF"/>
              </a:solidFill>
              <a:effectLst>
                <a:outerShdw blurRad="38100" dist="38100" dir="2700000" algn="tl">
                  <a:srgbClr val="000000">
                    <a:alpha val="43137"/>
                  </a:srgbClr>
                </a:outerShdw>
              </a:effectLst>
            </a:endParaRPr>
          </a:p>
        </p:txBody>
      </p:sp>
      <p:sp>
        <p:nvSpPr>
          <p:cNvPr id="1902596" name="Text Box 4"/>
          <p:cNvSpPr txBox="1">
            <a:spLocks noChangeArrowheads="1"/>
          </p:cNvSpPr>
          <p:nvPr/>
        </p:nvSpPr>
        <p:spPr bwMode="auto">
          <a:xfrm>
            <a:off x="3794125" y="968375"/>
            <a:ext cx="3136900" cy="531813"/>
          </a:xfrm>
          <a:prstGeom prst="rect">
            <a:avLst/>
          </a:prstGeom>
          <a:noFill/>
          <a:ln w="50800">
            <a:noFill/>
            <a:miter lim="800000"/>
            <a:headEnd/>
            <a:tailEnd/>
          </a:ln>
          <a:effectLst/>
        </p:spPr>
        <p:txBody>
          <a:bodyPr>
            <a:spAutoFit/>
          </a:bodyPr>
          <a:lstStyle/>
          <a:p>
            <a:pPr>
              <a:lnSpc>
                <a:spcPct val="80000"/>
              </a:lnSpc>
              <a:defRPr/>
            </a:pPr>
            <a:r>
              <a:rPr lang="es-ES_tradnl" sz="3600">
                <a:solidFill>
                  <a:srgbClr val="FFCC00"/>
                </a:solidFill>
                <a:effectLst>
                  <a:outerShdw blurRad="38100" dist="38100" dir="2700000" algn="tl">
                    <a:srgbClr val="000000"/>
                  </a:outerShdw>
                </a:effectLst>
              </a:rPr>
              <a:t>Fin</a:t>
            </a:r>
            <a:endParaRPr lang="en-GB" sz="3600">
              <a:solidFill>
                <a:srgbClr val="FFCC00"/>
              </a:solidFill>
              <a:effectLst>
                <a:outerShdw blurRad="38100" dist="38100" dir="2700000" algn="tl">
                  <a:srgbClr val="000000"/>
                </a:outerShdw>
              </a:effectLst>
            </a:endParaRPr>
          </a:p>
        </p:txBody>
      </p:sp>
    </p:spTree>
    <p:extLst>
      <p:ext uri="{BB962C8B-B14F-4D97-AF65-F5344CB8AC3E}">
        <p14:creationId xmlns:p14="http://schemas.microsoft.com/office/powerpoint/2010/main" val="8484434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8130" name="Rectangle 2"/>
          <p:cNvSpPr>
            <a:spLocks noGrp="1" noChangeArrowheads="1"/>
          </p:cNvSpPr>
          <p:nvPr>
            <p:ph type="title" idx="4294967295"/>
          </p:nvPr>
        </p:nvSpPr>
        <p:spPr>
          <a:xfrm>
            <a:off x="78826" y="176777"/>
            <a:ext cx="10066283" cy="1219200"/>
          </a:xfrm>
          <a:effectLst>
            <a:outerShdw dist="107763" dir="18900000" algn="ctr" rotWithShape="0">
              <a:srgbClr val="333333"/>
            </a:outerShdw>
          </a:effectLst>
        </p:spPr>
        <p:txBody>
          <a:bodyPr/>
          <a:lstStyle/>
          <a:p>
            <a:pPr>
              <a:defRPr/>
            </a:pPr>
            <a:r>
              <a:rPr lang="nl-NL" b="1" dirty="0" smtClean="0">
                <a:solidFill>
                  <a:srgbClr val="FFEA91"/>
                </a:solidFill>
              </a:rPr>
              <a:t>Zelfmanagement = Empowerment</a:t>
            </a:r>
            <a:endParaRPr lang="en-GB" b="1" dirty="0" smtClean="0"/>
          </a:p>
        </p:txBody>
      </p:sp>
      <p:grpSp>
        <p:nvGrpSpPr>
          <p:cNvPr id="79875" name="Group 3"/>
          <p:cNvGrpSpPr>
            <a:grpSpLocks/>
          </p:cNvGrpSpPr>
          <p:nvPr/>
        </p:nvGrpSpPr>
        <p:grpSpPr bwMode="auto">
          <a:xfrm>
            <a:off x="522292" y="1501666"/>
            <a:ext cx="9323387" cy="76200"/>
            <a:chOff x="486" y="672"/>
            <a:chExt cx="5562" cy="48"/>
          </a:xfrm>
        </p:grpSpPr>
        <p:sp>
          <p:nvSpPr>
            <p:cNvPr id="79888" name="Line 4"/>
            <p:cNvSpPr>
              <a:spLocks noChangeShapeType="1"/>
            </p:cNvSpPr>
            <p:nvPr/>
          </p:nvSpPr>
          <p:spPr bwMode="auto">
            <a:xfrm>
              <a:off x="486" y="672"/>
              <a:ext cx="5562" cy="0"/>
            </a:xfrm>
            <a:prstGeom prst="line">
              <a:avLst/>
            </a:prstGeom>
            <a:noFill/>
            <a:ln w="38100">
              <a:solidFill>
                <a:srgbClr val="6388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GB">
                <a:solidFill>
                  <a:srgbClr val="FFFFFF"/>
                </a:solidFill>
              </a:endParaRPr>
            </a:p>
          </p:txBody>
        </p:sp>
        <p:sp>
          <p:nvSpPr>
            <p:cNvPr id="79889" name="Line 5"/>
            <p:cNvSpPr>
              <a:spLocks noChangeShapeType="1"/>
            </p:cNvSpPr>
            <p:nvPr/>
          </p:nvSpPr>
          <p:spPr bwMode="auto">
            <a:xfrm>
              <a:off x="486" y="720"/>
              <a:ext cx="5562" cy="0"/>
            </a:xfrm>
            <a:prstGeom prst="line">
              <a:avLst/>
            </a:prstGeom>
            <a:noFill/>
            <a:ln w="38100">
              <a:solidFill>
                <a:srgbClr val="FF8D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GB">
                <a:solidFill>
                  <a:srgbClr val="FFFFFF"/>
                </a:solidFill>
              </a:endParaRPr>
            </a:p>
          </p:txBody>
        </p:sp>
      </p:gr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019" y="2145490"/>
            <a:ext cx="8931166" cy="3624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3421" y="6195848"/>
            <a:ext cx="3783724" cy="523220"/>
          </a:xfrm>
          <a:prstGeom prst="rect">
            <a:avLst/>
          </a:prstGeom>
          <a:noFill/>
        </p:spPr>
        <p:txBody>
          <a:bodyPr wrap="square" rtlCol="0">
            <a:spAutoFit/>
          </a:bodyPr>
          <a:lstStyle/>
          <a:p>
            <a:pPr algn="l"/>
            <a:r>
              <a:rPr lang="en-US" b="0" dirty="0" smtClean="0">
                <a:solidFill>
                  <a:srgbClr val="FFFFFF"/>
                </a:solidFill>
              </a:rPr>
              <a:t>JAMA, 2014</a:t>
            </a:r>
            <a:endParaRPr lang="en-GB" b="0" dirty="0">
              <a:solidFill>
                <a:srgbClr val="FFFFFF"/>
              </a:solidFill>
            </a:endParaRPr>
          </a:p>
        </p:txBody>
      </p:sp>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4972" y="4257168"/>
            <a:ext cx="283845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8827366"/>
      </p:ext>
    </p:extLst>
  </p:cSld>
  <p:clrMapOvr>
    <a:masterClrMapping/>
  </p:clrMapOvr>
  <p:transition xmlns:p14="http://schemas.microsoft.com/office/powerpoint/2010/main">
    <p:strips/>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a:xfrm>
            <a:off x="474455" y="577760"/>
            <a:ext cx="9286875" cy="914400"/>
          </a:xfrm>
          <a:effectLst>
            <a:outerShdw dist="35921" dir="2700000" algn="ctr" rotWithShape="0">
              <a:schemeClr val="bg2"/>
            </a:outerShdw>
          </a:effectLst>
        </p:spPr>
        <p:txBody>
          <a:bodyPr/>
          <a:lstStyle/>
          <a:p>
            <a:pPr>
              <a:lnSpc>
                <a:spcPct val="90000"/>
              </a:lnSpc>
            </a:pPr>
            <a:r>
              <a:rPr lang="nl-NL" b="1" dirty="0" smtClean="0">
                <a:solidFill>
                  <a:srgbClr val="FFF3BF"/>
                </a:solidFill>
              </a:rPr>
              <a:t>Mind-Body Approaches: </a:t>
            </a:r>
            <a:r>
              <a:rPr lang="nl-NL" b="1" dirty="0" err="1" smtClean="0">
                <a:solidFill>
                  <a:srgbClr val="FFF3BF"/>
                </a:solidFill>
              </a:rPr>
              <a:t>Pain</a:t>
            </a:r>
            <a:endParaRPr lang="en-GB" sz="2400" b="1" dirty="0">
              <a:solidFill>
                <a:srgbClr val="FFEC99"/>
              </a:solidFill>
            </a:endParaRPr>
          </a:p>
        </p:txBody>
      </p:sp>
      <p:grpSp>
        <p:nvGrpSpPr>
          <p:cNvPr id="7" name="Group 3"/>
          <p:cNvGrpSpPr>
            <a:grpSpLocks/>
          </p:cNvGrpSpPr>
          <p:nvPr/>
        </p:nvGrpSpPr>
        <p:grpSpPr bwMode="auto">
          <a:xfrm>
            <a:off x="774700" y="1597040"/>
            <a:ext cx="8829675" cy="76200"/>
            <a:chOff x="486" y="672"/>
            <a:chExt cx="5562" cy="48"/>
          </a:xfrm>
        </p:grpSpPr>
        <p:sp>
          <p:nvSpPr>
            <p:cNvPr id="9" name="Line 4"/>
            <p:cNvSpPr>
              <a:spLocks noChangeShapeType="1"/>
            </p:cNvSpPr>
            <p:nvPr/>
          </p:nvSpPr>
          <p:spPr bwMode="auto">
            <a:xfrm>
              <a:off x="486" y="672"/>
              <a:ext cx="5562" cy="0"/>
            </a:xfrm>
            <a:prstGeom prst="line">
              <a:avLst/>
            </a:prstGeom>
            <a:noFill/>
            <a:ln w="38100">
              <a:solidFill>
                <a:srgbClr val="6388FF"/>
              </a:solidFill>
              <a:round/>
              <a:headEnd/>
              <a:tailEnd/>
            </a:ln>
            <a:effectLst/>
          </p:spPr>
          <p:txBody>
            <a:bodyPr wrap="none" lIns="92075" tIns="46038" rIns="92075" bIns="46038" anchor="ctr"/>
            <a:lstStyle/>
            <a:p>
              <a:pPr>
                <a:defRPr/>
              </a:pPr>
              <a:endParaRPr lang="nl-NL">
                <a:solidFill>
                  <a:srgbClr val="FFFFFF"/>
                </a:solidFill>
                <a:effectLst>
                  <a:outerShdw blurRad="38100" dist="38100" dir="2700000" algn="tl">
                    <a:srgbClr val="000000">
                      <a:alpha val="43137"/>
                    </a:srgbClr>
                  </a:outerShdw>
                </a:effectLst>
                <a:cs typeface="Arial" pitchFamily="34" charset="0"/>
              </a:endParaRPr>
            </a:p>
          </p:txBody>
        </p:sp>
        <p:sp>
          <p:nvSpPr>
            <p:cNvPr id="10" name="Line 5"/>
            <p:cNvSpPr>
              <a:spLocks noChangeShapeType="1"/>
            </p:cNvSpPr>
            <p:nvPr/>
          </p:nvSpPr>
          <p:spPr bwMode="auto">
            <a:xfrm>
              <a:off x="486" y="720"/>
              <a:ext cx="5562" cy="0"/>
            </a:xfrm>
            <a:prstGeom prst="line">
              <a:avLst/>
            </a:prstGeom>
            <a:noFill/>
            <a:ln w="38100">
              <a:solidFill>
                <a:srgbClr val="FF8DFF"/>
              </a:solidFill>
              <a:round/>
              <a:headEnd/>
              <a:tailEnd/>
            </a:ln>
            <a:effectLst/>
          </p:spPr>
          <p:txBody>
            <a:bodyPr wrap="none" lIns="92075" tIns="46038" rIns="92075" bIns="46038" anchor="ctr"/>
            <a:lstStyle/>
            <a:p>
              <a:pPr>
                <a:defRPr/>
              </a:pPr>
              <a:endParaRPr lang="nl-NL">
                <a:solidFill>
                  <a:srgbClr val="FFFFFF"/>
                </a:solidFill>
                <a:effectLst>
                  <a:outerShdw blurRad="38100" dist="38100" dir="2700000" algn="tl">
                    <a:srgbClr val="000000">
                      <a:alpha val="43137"/>
                    </a:srgbClr>
                  </a:outerShdw>
                </a:effectLst>
                <a:cs typeface="Arial" pitchFamily="34" charset="0"/>
              </a:endParaRPr>
            </a:p>
          </p:txBody>
        </p:sp>
      </p:gr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663" y="1783602"/>
            <a:ext cx="8443748" cy="482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5570133"/>
      </p:ext>
    </p:extLst>
  </p:cSld>
  <p:clrMapOvr>
    <a:masterClrMapping/>
  </p:clrMapOvr>
  <p:transition xmlns:p14="http://schemas.microsoft.com/office/powerpoint/2010/main">
    <p:strips/>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28003" name="Group 3"/>
          <p:cNvGrpSpPr>
            <a:grpSpLocks/>
          </p:cNvGrpSpPr>
          <p:nvPr/>
        </p:nvGrpSpPr>
        <p:grpSpPr bwMode="auto">
          <a:xfrm>
            <a:off x="480688" y="1685266"/>
            <a:ext cx="9324975" cy="76200"/>
            <a:chOff x="486" y="672"/>
            <a:chExt cx="5562" cy="48"/>
          </a:xfrm>
        </p:grpSpPr>
        <p:sp>
          <p:nvSpPr>
            <p:cNvPr id="128006" name="Line 4"/>
            <p:cNvSpPr>
              <a:spLocks noChangeShapeType="1"/>
            </p:cNvSpPr>
            <p:nvPr/>
          </p:nvSpPr>
          <p:spPr bwMode="auto">
            <a:xfrm>
              <a:off x="486" y="672"/>
              <a:ext cx="5562" cy="0"/>
            </a:xfrm>
            <a:prstGeom prst="line">
              <a:avLst/>
            </a:prstGeom>
            <a:noFill/>
            <a:ln w="38100">
              <a:solidFill>
                <a:srgbClr val="6388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GB">
                <a:solidFill>
                  <a:srgbClr val="FFFFFF"/>
                </a:solidFill>
              </a:endParaRPr>
            </a:p>
          </p:txBody>
        </p:sp>
        <p:sp>
          <p:nvSpPr>
            <p:cNvPr id="128007" name="Line 5"/>
            <p:cNvSpPr>
              <a:spLocks noChangeShapeType="1"/>
            </p:cNvSpPr>
            <p:nvPr/>
          </p:nvSpPr>
          <p:spPr bwMode="auto">
            <a:xfrm>
              <a:off x="486" y="720"/>
              <a:ext cx="5562" cy="0"/>
            </a:xfrm>
            <a:prstGeom prst="line">
              <a:avLst/>
            </a:prstGeom>
            <a:noFill/>
            <a:ln w="38100">
              <a:solidFill>
                <a:srgbClr val="FF8D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GB">
                <a:solidFill>
                  <a:srgbClr val="FFFFFF"/>
                </a:solidFill>
              </a:endParaRPr>
            </a:p>
          </p:txBody>
        </p:sp>
      </p:grpSp>
      <p:sp>
        <p:nvSpPr>
          <p:cNvPr id="17" name="Rectangle 2"/>
          <p:cNvSpPr>
            <a:spLocks noGrp="1" noChangeArrowheads="1"/>
          </p:cNvSpPr>
          <p:nvPr>
            <p:ph type="title" idx="4294967295"/>
          </p:nvPr>
        </p:nvSpPr>
        <p:spPr>
          <a:xfrm>
            <a:off x="57884" y="400797"/>
            <a:ext cx="10066283" cy="1219200"/>
          </a:xfrm>
          <a:effectLst>
            <a:outerShdw dist="107763" dir="18900000" algn="ctr" rotWithShape="0">
              <a:srgbClr val="333333"/>
            </a:outerShdw>
          </a:effectLst>
        </p:spPr>
        <p:txBody>
          <a:bodyPr/>
          <a:lstStyle/>
          <a:p>
            <a:pPr>
              <a:defRPr/>
            </a:pPr>
            <a:r>
              <a:rPr lang="nl-NL" sz="5400" b="1" dirty="0" smtClean="0">
                <a:solidFill>
                  <a:srgbClr val="FFEA91"/>
                </a:solidFill>
              </a:rPr>
              <a:t>Verwijzen naar de GGZ….</a:t>
            </a:r>
            <a:endParaRPr lang="en-GB" sz="5400" b="1" dirty="0" smtClean="0"/>
          </a:p>
        </p:txBody>
      </p:sp>
      <p:sp>
        <p:nvSpPr>
          <p:cNvPr id="3" name="AutoShape 2" descr="Afbeeldingsresultaat voor social econo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rgbClr val="FFFFFF"/>
              </a:solidFill>
            </a:endParaRPr>
          </a:p>
        </p:txBody>
      </p:sp>
      <p:sp>
        <p:nvSpPr>
          <p:cNvPr id="4" name="TextBox 3"/>
          <p:cNvSpPr txBox="1"/>
          <p:nvPr/>
        </p:nvSpPr>
        <p:spPr>
          <a:xfrm>
            <a:off x="859803" y="2456598"/>
            <a:ext cx="8516203" cy="3416320"/>
          </a:xfrm>
          <a:prstGeom prst="rect">
            <a:avLst/>
          </a:prstGeom>
          <a:noFill/>
        </p:spPr>
        <p:txBody>
          <a:bodyPr wrap="square" rtlCol="0">
            <a:spAutoFit/>
          </a:bodyPr>
          <a:lstStyle/>
          <a:p>
            <a:r>
              <a:rPr lang="en-GB" sz="4800" b="0" dirty="0" err="1" smtClean="0"/>
              <a:t>Geachte</a:t>
            </a:r>
            <a:r>
              <a:rPr lang="en-GB" sz="4800" b="0" dirty="0" smtClean="0"/>
              <a:t> </a:t>
            </a:r>
            <a:r>
              <a:rPr lang="en-GB" sz="4800" b="0" dirty="0" err="1" smtClean="0"/>
              <a:t>collega</a:t>
            </a:r>
            <a:r>
              <a:rPr lang="en-GB" sz="4800" b="0" dirty="0" smtClean="0"/>
              <a:t>,</a:t>
            </a:r>
          </a:p>
          <a:p>
            <a:r>
              <a:rPr lang="en-GB" sz="4800" b="0" dirty="0" err="1" smtClean="0"/>
              <a:t>Meneer</a:t>
            </a:r>
            <a:r>
              <a:rPr lang="en-GB" sz="4800" b="0" dirty="0" smtClean="0"/>
              <a:t> X </a:t>
            </a:r>
            <a:r>
              <a:rPr lang="en-GB" sz="4800" b="0" dirty="0" err="1" smtClean="0"/>
              <a:t>klaagt</a:t>
            </a:r>
            <a:r>
              <a:rPr lang="en-GB" sz="4800" b="0" dirty="0" smtClean="0"/>
              <a:t> </a:t>
            </a:r>
            <a:r>
              <a:rPr lang="en-GB" sz="4800" b="0" dirty="0"/>
              <a:t>o</a:t>
            </a:r>
            <a:r>
              <a:rPr lang="en-GB" sz="4800" b="0" dirty="0" smtClean="0"/>
              <a:t>ver </a:t>
            </a:r>
            <a:r>
              <a:rPr lang="en-GB" sz="4800" b="0" dirty="0" err="1" smtClean="0"/>
              <a:t>hevige</a:t>
            </a:r>
            <a:r>
              <a:rPr lang="en-GB" sz="4800" b="0" dirty="0" smtClean="0"/>
              <a:t> </a:t>
            </a:r>
            <a:r>
              <a:rPr lang="en-GB" sz="4800" b="0" dirty="0" err="1" smtClean="0"/>
              <a:t>angsten</a:t>
            </a:r>
            <a:r>
              <a:rPr lang="en-GB" sz="4800" b="0" dirty="0" smtClean="0"/>
              <a:t> </a:t>
            </a:r>
            <a:r>
              <a:rPr lang="en-GB" sz="4800" b="0" dirty="0" err="1" smtClean="0"/>
              <a:t>en</a:t>
            </a:r>
            <a:r>
              <a:rPr lang="en-GB" sz="4800" b="0" dirty="0" smtClean="0"/>
              <a:t> </a:t>
            </a:r>
            <a:r>
              <a:rPr lang="en-GB" sz="4800" b="0" dirty="0" err="1" smtClean="0"/>
              <a:t>paniek</a:t>
            </a:r>
            <a:r>
              <a:rPr lang="en-GB" sz="4800" b="0" dirty="0" smtClean="0"/>
              <a:t>, </a:t>
            </a:r>
            <a:r>
              <a:rPr lang="en-GB" sz="4800" b="0" dirty="0" err="1" smtClean="0"/>
              <a:t>gaarne</a:t>
            </a:r>
            <a:r>
              <a:rPr lang="en-GB" sz="4800" b="0" dirty="0" smtClean="0"/>
              <a:t> </a:t>
            </a:r>
            <a:r>
              <a:rPr lang="en-GB" sz="4800" b="0" dirty="0" err="1" smtClean="0"/>
              <a:t>uw</a:t>
            </a:r>
            <a:r>
              <a:rPr lang="en-GB" sz="4800" b="0" dirty="0" smtClean="0"/>
              <a:t> diagnose </a:t>
            </a:r>
            <a:r>
              <a:rPr lang="en-GB" sz="4800" b="0" dirty="0" err="1" smtClean="0"/>
              <a:t>en</a:t>
            </a:r>
            <a:r>
              <a:rPr lang="en-GB" sz="4800" b="0" dirty="0" smtClean="0"/>
              <a:t> </a:t>
            </a:r>
            <a:r>
              <a:rPr lang="en-GB" sz="4800" b="0" dirty="0" err="1" smtClean="0"/>
              <a:t>behandeling</a:t>
            </a:r>
            <a:endParaRPr lang="en-GB" sz="4800" b="0" dirty="0"/>
          </a:p>
        </p:txBody>
      </p:sp>
    </p:spTree>
    <p:extLst>
      <p:ext uri="{BB962C8B-B14F-4D97-AF65-F5344CB8AC3E}">
        <p14:creationId xmlns:p14="http://schemas.microsoft.com/office/powerpoint/2010/main" val="2792969026"/>
      </p:ext>
    </p:extLst>
  </p:cSld>
  <p:clrMapOvr>
    <a:masterClrMapping/>
  </p:clrMapOvr>
  <p:transition xmlns:p14="http://schemas.microsoft.com/office/powerpoint/2010/main">
    <p:wheel spokes="8"/>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28003" name="Group 3"/>
          <p:cNvGrpSpPr>
            <a:grpSpLocks/>
          </p:cNvGrpSpPr>
          <p:nvPr/>
        </p:nvGrpSpPr>
        <p:grpSpPr bwMode="auto">
          <a:xfrm>
            <a:off x="480688" y="1685266"/>
            <a:ext cx="9324975" cy="76200"/>
            <a:chOff x="486" y="672"/>
            <a:chExt cx="5562" cy="48"/>
          </a:xfrm>
        </p:grpSpPr>
        <p:sp>
          <p:nvSpPr>
            <p:cNvPr id="128006" name="Line 4"/>
            <p:cNvSpPr>
              <a:spLocks noChangeShapeType="1"/>
            </p:cNvSpPr>
            <p:nvPr/>
          </p:nvSpPr>
          <p:spPr bwMode="auto">
            <a:xfrm>
              <a:off x="486" y="672"/>
              <a:ext cx="5562" cy="0"/>
            </a:xfrm>
            <a:prstGeom prst="line">
              <a:avLst/>
            </a:prstGeom>
            <a:noFill/>
            <a:ln w="38100">
              <a:solidFill>
                <a:srgbClr val="6388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GB">
                <a:solidFill>
                  <a:srgbClr val="FFFFFF"/>
                </a:solidFill>
              </a:endParaRPr>
            </a:p>
          </p:txBody>
        </p:sp>
        <p:sp>
          <p:nvSpPr>
            <p:cNvPr id="128007" name="Line 5"/>
            <p:cNvSpPr>
              <a:spLocks noChangeShapeType="1"/>
            </p:cNvSpPr>
            <p:nvPr/>
          </p:nvSpPr>
          <p:spPr bwMode="auto">
            <a:xfrm>
              <a:off x="486" y="720"/>
              <a:ext cx="5562" cy="0"/>
            </a:xfrm>
            <a:prstGeom prst="line">
              <a:avLst/>
            </a:prstGeom>
            <a:noFill/>
            <a:ln w="38100">
              <a:solidFill>
                <a:srgbClr val="FF8DFF"/>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endParaRPr lang="en-GB">
                <a:solidFill>
                  <a:srgbClr val="FFFFFF"/>
                </a:solidFill>
              </a:endParaRPr>
            </a:p>
          </p:txBody>
        </p:sp>
      </p:grpSp>
      <p:sp>
        <p:nvSpPr>
          <p:cNvPr id="17" name="Rectangle 2"/>
          <p:cNvSpPr>
            <a:spLocks noGrp="1" noChangeArrowheads="1"/>
          </p:cNvSpPr>
          <p:nvPr>
            <p:ph type="title" idx="4294967295"/>
          </p:nvPr>
        </p:nvSpPr>
        <p:spPr>
          <a:xfrm>
            <a:off x="71532" y="455389"/>
            <a:ext cx="10066283" cy="1219200"/>
          </a:xfrm>
          <a:effectLst>
            <a:outerShdw dist="107763" dir="18900000" algn="ctr" rotWithShape="0">
              <a:srgbClr val="333333"/>
            </a:outerShdw>
          </a:effectLst>
        </p:spPr>
        <p:txBody>
          <a:bodyPr/>
          <a:lstStyle/>
          <a:p>
            <a:pPr>
              <a:defRPr/>
            </a:pPr>
            <a:r>
              <a:rPr lang="nl-NL" sz="5400" b="1" dirty="0" smtClean="0">
                <a:solidFill>
                  <a:srgbClr val="FFEA91"/>
                </a:solidFill>
              </a:rPr>
              <a:t>Verwijzen naar de GGZ….</a:t>
            </a:r>
            <a:endParaRPr lang="en-GB" sz="5400" b="1" dirty="0" smtClean="0"/>
          </a:p>
        </p:txBody>
      </p:sp>
      <p:sp>
        <p:nvSpPr>
          <p:cNvPr id="3" name="AutoShape 2" descr="Afbeeldingsresultaat voor social econo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rgbClr val="FFFFFF"/>
              </a:solidFill>
            </a:endParaRPr>
          </a:p>
        </p:txBody>
      </p:sp>
      <p:sp>
        <p:nvSpPr>
          <p:cNvPr id="2" name="TextBox 1"/>
          <p:cNvSpPr txBox="1"/>
          <p:nvPr/>
        </p:nvSpPr>
        <p:spPr>
          <a:xfrm>
            <a:off x="750621" y="2320115"/>
            <a:ext cx="9021180" cy="3754874"/>
          </a:xfrm>
          <a:prstGeom prst="rect">
            <a:avLst/>
          </a:prstGeom>
          <a:noFill/>
        </p:spPr>
        <p:txBody>
          <a:bodyPr wrap="square" rtlCol="0">
            <a:spAutoFit/>
          </a:bodyPr>
          <a:lstStyle/>
          <a:p>
            <a:pPr marL="457200" indent="-457200" algn="l">
              <a:buFontTx/>
              <a:buBlip>
                <a:blip r:embed="rId3"/>
              </a:buBlip>
            </a:pPr>
            <a:r>
              <a:rPr lang="nl-NL" sz="3400" b="0" dirty="0" smtClean="0">
                <a:solidFill>
                  <a:srgbClr val="FFFFFF"/>
                </a:solidFill>
              </a:rPr>
              <a:t>Nee het is depressie…..ander </a:t>
            </a:r>
            <a:r>
              <a:rPr lang="nl-NL" sz="3400" b="0" dirty="0" err="1" smtClean="0">
                <a:solidFill>
                  <a:srgbClr val="FFFFFF"/>
                </a:solidFill>
              </a:rPr>
              <a:t>zorgpad</a:t>
            </a:r>
            <a:endParaRPr lang="nl-NL" sz="3400" b="0" dirty="0" smtClean="0">
              <a:solidFill>
                <a:srgbClr val="FFFFFF"/>
              </a:solidFill>
            </a:endParaRPr>
          </a:p>
          <a:p>
            <a:pPr marL="457200" indent="-457200" algn="l">
              <a:buFontTx/>
              <a:buBlip>
                <a:blip r:embed="rId3"/>
              </a:buBlip>
            </a:pPr>
            <a:r>
              <a:rPr lang="nl-NL" sz="3400" b="0" dirty="0" smtClean="0">
                <a:solidFill>
                  <a:srgbClr val="FFFFFF"/>
                </a:solidFill>
              </a:rPr>
              <a:t>Nee het is psychose…..ander </a:t>
            </a:r>
            <a:r>
              <a:rPr lang="nl-NL" sz="3400" b="0" dirty="0" err="1" smtClean="0">
                <a:solidFill>
                  <a:srgbClr val="FFFFFF"/>
                </a:solidFill>
              </a:rPr>
              <a:t>zorgpad</a:t>
            </a:r>
            <a:endParaRPr lang="nl-NL" sz="3400" b="0" dirty="0" smtClean="0">
              <a:solidFill>
                <a:srgbClr val="FFFFFF"/>
              </a:solidFill>
            </a:endParaRPr>
          </a:p>
          <a:p>
            <a:pPr marL="457200" indent="-457200" algn="l">
              <a:buFontTx/>
              <a:buBlip>
                <a:blip r:embed="rId3"/>
              </a:buBlip>
            </a:pPr>
            <a:r>
              <a:rPr lang="nl-NL" sz="3400" b="0" dirty="0" smtClean="0">
                <a:solidFill>
                  <a:srgbClr val="FFFFFF"/>
                </a:solidFill>
              </a:rPr>
              <a:t>Nee het is verslaving….ander </a:t>
            </a:r>
            <a:r>
              <a:rPr lang="nl-NL" sz="3400" b="0" dirty="0" err="1" smtClean="0">
                <a:solidFill>
                  <a:srgbClr val="FFFFFF"/>
                </a:solidFill>
              </a:rPr>
              <a:t>zorgpad</a:t>
            </a:r>
            <a:endParaRPr lang="nl-NL" sz="3400" b="0" dirty="0" smtClean="0">
              <a:solidFill>
                <a:srgbClr val="FFFFFF"/>
              </a:solidFill>
            </a:endParaRPr>
          </a:p>
          <a:p>
            <a:pPr marL="457200" indent="-457200" algn="l">
              <a:buFontTx/>
              <a:buBlip>
                <a:blip r:embed="rId3"/>
              </a:buBlip>
            </a:pPr>
            <a:r>
              <a:rPr lang="nl-NL" sz="3400" b="0" dirty="0" smtClean="0">
                <a:solidFill>
                  <a:srgbClr val="FFFFFF"/>
                </a:solidFill>
              </a:rPr>
              <a:t>Nee het is persoonlijkheid….ander </a:t>
            </a:r>
            <a:r>
              <a:rPr lang="nl-NL" sz="3400" b="0" dirty="0" err="1" smtClean="0">
                <a:solidFill>
                  <a:srgbClr val="FFFFFF"/>
                </a:solidFill>
              </a:rPr>
              <a:t>zorgpad</a:t>
            </a:r>
            <a:endParaRPr lang="nl-NL" sz="3400" b="0" dirty="0" smtClean="0">
              <a:solidFill>
                <a:srgbClr val="FFFFFF"/>
              </a:solidFill>
            </a:endParaRPr>
          </a:p>
          <a:p>
            <a:pPr marL="457200" indent="-457200" algn="l">
              <a:buFontTx/>
              <a:buBlip>
                <a:blip r:embed="rId3"/>
              </a:buBlip>
            </a:pPr>
            <a:r>
              <a:rPr lang="nl-NL" sz="3400" b="0" dirty="0" smtClean="0">
                <a:solidFill>
                  <a:srgbClr val="FFFFFF"/>
                </a:solidFill>
              </a:rPr>
              <a:t>Nee het is autisme….ander </a:t>
            </a:r>
            <a:r>
              <a:rPr lang="nl-NL" sz="3400" b="0" dirty="0" err="1" smtClean="0">
                <a:solidFill>
                  <a:srgbClr val="FFFFFF"/>
                </a:solidFill>
              </a:rPr>
              <a:t>zorgpad</a:t>
            </a:r>
            <a:endParaRPr lang="nl-NL" sz="3400" b="0" dirty="0" smtClean="0">
              <a:solidFill>
                <a:srgbClr val="FFFFFF"/>
              </a:solidFill>
            </a:endParaRPr>
          </a:p>
        </p:txBody>
      </p:sp>
    </p:spTree>
    <p:extLst>
      <p:ext uri="{BB962C8B-B14F-4D97-AF65-F5344CB8AC3E}">
        <p14:creationId xmlns:p14="http://schemas.microsoft.com/office/powerpoint/2010/main" val="4279438773"/>
      </p:ext>
    </p:extLst>
  </p:cSld>
  <p:clrMapOvr>
    <a:masterClrMapping/>
  </p:clrMapOvr>
  <p:transition xmlns:p14="http://schemas.microsoft.com/office/powerpoint/2010/main">
    <p:wheel spokes="8"/>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ox(i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ox(i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ox(i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ox(in)">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1010" name="Text Box 2"/>
          <p:cNvSpPr txBox="1">
            <a:spLocks noChangeArrowheads="1"/>
          </p:cNvSpPr>
          <p:nvPr/>
        </p:nvSpPr>
        <p:spPr bwMode="auto">
          <a:xfrm>
            <a:off x="128986" y="648899"/>
            <a:ext cx="9740900" cy="64697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algn="ctr" eaLnBrk="0" fontAlgn="base" hangingPunct="0">
              <a:spcBef>
                <a:spcPct val="50000"/>
              </a:spcBef>
              <a:spcAft>
                <a:spcPct val="0"/>
              </a:spcAft>
              <a:defRPr sz="2800" b="1">
                <a:solidFill>
                  <a:schemeClr val="tx1"/>
                </a:solidFill>
                <a:latin typeface="Arial" pitchFamily="34" charset="0"/>
                <a:cs typeface="Arial" pitchFamily="34" charset="0"/>
              </a:defRPr>
            </a:lvl6pPr>
            <a:lvl7pPr marL="2971800" indent="-228600" algn="ctr" eaLnBrk="0" fontAlgn="base" hangingPunct="0">
              <a:spcBef>
                <a:spcPct val="50000"/>
              </a:spcBef>
              <a:spcAft>
                <a:spcPct val="0"/>
              </a:spcAft>
              <a:defRPr sz="2800" b="1">
                <a:solidFill>
                  <a:schemeClr val="tx1"/>
                </a:solidFill>
                <a:latin typeface="Arial" pitchFamily="34" charset="0"/>
                <a:cs typeface="Arial" pitchFamily="34" charset="0"/>
              </a:defRPr>
            </a:lvl7pPr>
            <a:lvl8pPr marL="3429000" indent="-228600" algn="ctr" eaLnBrk="0" fontAlgn="base" hangingPunct="0">
              <a:spcBef>
                <a:spcPct val="50000"/>
              </a:spcBef>
              <a:spcAft>
                <a:spcPct val="0"/>
              </a:spcAft>
              <a:defRPr sz="2800" b="1">
                <a:solidFill>
                  <a:schemeClr val="tx1"/>
                </a:solidFill>
                <a:latin typeface="Arial" pitchFamily="34" charset="0"/>
                <a:cs typeface="Arial" pitchFamily="34" charset="0"/>
              </a:defRPr>
            </a:lvl8pPr>
            <a:lvl9pPr marL="3886200" indent="-228600" algn="ctr" eaLnBrk="0" fontAlgn="base" hangingPunct="0">
              <a:spcBef>
                <a:spcPct val="50000"/>
              </a:spcBef>
              <a:spcAft>
                <a:spcPct val="0"/>
              </a:spcAft>
              <a:defRPr sz="2800" b="1">
                <a:solidFill>
                  <a:schemeClr val="tx1"/>
                </a:solidFill>
                <a:latin typeface="Arial" pitchFamily="34" charset="0"/>
                <a:cs typeface="Arial" pitchFamily="34" charset="0"/>
              </a:defRPr>
            </a:lvl9pPr>
          </a:lstStyle>
          <a:p>
            <a:pPr>
              <a:defRPr/>
            </a:pPr>
            <a:r>
              <a:rPr lang="nl-NL" sz="3600" dirty="0" smtClean="0">
                <a:solidFill>
                  <a:srgbClr val="FFF3BF"/>
                </a:solidFill>
                <a:effectLst>
                  <a:outerShdw blurRad="38100" dist="38100" dir="2700000" algn="tl">
                    <a:srgbClr val="000000"/>
                  </a:outerShdw>
                </a:effectLst>
              </a:rPr>
              <a:t>Multidisciplinaire richtlijnen</a:t>
            </a:r>
          </a:p>
        </p:txBody>
      </p:sp>
      <p:grpSp>
        <p:nvGrpSpPr>
          <p:cNvPr id="24" name="Group 3"/>
          <p:cNvGrpSpPr>
            <a:grpSpLocks/>
          </p:cNvGrpSpPr>
          <p:nvPr/>
        </p:nvGrpSpPr>
        <p:grpSpPr bwMode="auto">
          <a:xfrm>
            <a:off x="774700" y="1505740"/>
            <a:ext cx="8829675" cy="76200"/>
            <a:chOff x="486" y="672"/>
            <a:chExt cx="5562" cy="48"/>
          </a:xfrm>
        </p:grpSpPr>
        <p:sp>
          <p:nvSpPr>
            <p:cNvPr id="25" name="Line 4"/>
            <p:cNvSpPr>
              <a:spLocks noChangeShapeType="1"/>
            </p:cNvSpPr>
            <p:nvPr/>
          </p:nvSpPr>
          <p:spPr bwMode="auto">
            <a:xfrm>
              <a:off x="486" y="672"/>
              <a:ext cx="5562" cy="0"/>
            </a:xfrm>
            <a:prstGeom prst="line">
              <a:avLst/>
            </a:prstGeom>
            <a:noFill/>
            <a:ln w="38100">
              <a:solidFill>
                <a:srgbClr val="6388FF"/>
              </a:solidFill>
              <a:round/>
              <a:headEnd/>
              <a:tailEnd/>
            </a:ln>
            <a:effectLst/>
          </p:spPr>
          <p:txBody>
            <a:bodyPr wrap="none" lIns="92075" tIns="46038" rIns="92075" bIns="46038" anchor="ctr"/>
            <a:lstStyle/>
            <a:p>
              <a:pPr eaLnBrk="1" hangingPunct="1">
                <a:defRPr/>
              </a:pPr>
              <a:endParaRPr lang="nl-NL" b="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26" name="Line 5"/>
            <p:cNvSpPr>
              <a:spLocks noChangeShapeType="1"/>
            </p:cNvSpPr>
            <p:nvPr/>
          </p:nvSpPr>
          <p:spPr bwMode="auto">
            <a:xfrm>
              <a:off x="486" y="720"/>
              <a:ext cx="5562" cy="0"/>
            </a:xfrm>
            <a:prstGeom prst="line">
              <a:avLst/>
            </a:prstGeom>
            <a:noFill/>
            <a:ln w="38100">
              <a:solidFill>
                <a:srgbClr val="FF8DFF"/>
              </a:solidFill>
              <a:round/>
              <a:headEnd/>
              <a:tailEnd/>
            </a:ln>
            <a:effectLst/>
          </p:spPr>
          <p:txBody>
            <a:bodyPr wrap="none" lIns="92075" tIns="46038" rIns="92075" bIns="46038" anchor="ctr"/>
            <a:lstStyle/>
            <a:p>
              <a:pPr eaLnBrk="1" hangingPunct="1">
                <a:defRPr/>
              </a:pPr>
              <a:endParaRPr lang="nl-NL" b="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2" name="AutoShape 2" descr="Afbeeldingsresultaat voor multidisciplinaire richtlijn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85" y="1910827"/>
            <a:ext cx="1704975"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8883" y="1910827"/>
            <a:ext cx="1704975"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3033" y="1910827"/>
            <a:ext cx="1704975"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4734" y="1910827"/>
            <a:ext cx="1704975"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9918" y="1840565"/>
            <a:ext cx="1746347" cy="2750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46125" y="4033483"/>
            <a:ext cx="1800225"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05290" y="4033483"/>
            <a:ext cx="17145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9" name="Picture 13" descr="Afbeeldingsresultaat voor multidisciplinaire richtlijn depressi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8730" y="4033483"/>
            <a:ext cx="1800225" cy="253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313292"/>
      </p:ext>
    </p:extLst>
  </p:cSld>
  <p:clrMapOvr>
    <a:masterClrMapping/>
  </p:clrMapOvr>
  <p:transition xmlns:p14="http://schemas.microsoft.com/office/powerpoint/2010/main">
    <p:strips/>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394141" y="94590"/>
            <a:ext cx="9459309" cy="6668814"/>
          </a:xfrm>
          <a:prstGeom prst="rect">
            <a:avLst/>
          </a:prstGeom>
        </p:spPr>
      </p:pic>
    </p:spTree>
    <p:extLst>
      <p:ext uri="{BB962C8B-B14F-4D97-AF65-F5344CB8AC3E}">
        <p14:creationId xmlns:p14="http://schemas.microsoft.com/office/powerpoint/2010/main" val="3166786422"/>
      </p:ext>
    </p:extLst>
  </p:cSld>
  <p:clrMapOvr>
    <a:masterClrMapping/>
  </p:clrMapOvr>
  <p:transition xmlns:p14="http://schemas.microsoft.com/office/powerpoint/2010/main">
    <p:strips/>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1010" name="Text Box 2"/>
          <p:cNvSpPr txBox="1">
            <a:spLocks noChangeArrowheads="1"/>
          </p:cNvSpPr>
          <p:nvPr/>
        </p:nvSpPr>
        <p:spPr bwMode="auto">
          <a:xfrm>
            <a:off x="374650" y="294051"/>
            <a:ext cx="9740900" cy="64697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algn="ctr" eaLnBrk="0" fontAlgn="base" hangingPunct="0">
              <a:spcBef>
                <a:spcPct val="50000"/>
              </a:spcBef>
              <a:spcAft>
                <a:spcPct val="0"/>
              </a:spcAft>
              <a:defRPr sz="2800" b="1">
                <a:solidFill>
                  <a:schemeClr val="tx1"/>
                </a:solidFill>
                <a:latin typeface="Arial" pitchFamily="34" charset="0"/>
                <a:cs typeface="Arial" pitchFamily="34" charset="0"/>
              </a:defRPr>
            </a:lvl6pPr>
            <a:lvl7pPr marL="2971800" indent="-228600" algn="ctr" eaLnBrk="0" fontAlgn="base" hangingPunct="0">
              <a:spcBef>
                <a:spcPct val="50000"/>
              </a:spcBef>
              <a:spcAft>
                <a:spcPct val="0"/>
              </a:spcAft>
              <a:defRPr sz="2800" b="1">
                <a:solidFill>
                  <a:schemeClr val="tx1"/>
                </a:solidFill>
                <a:latin typeface="Arial" pitchFamily="34" charset="0"/>
                <a:cs typeface="Arial" pitchFamily="34" charset="0"/>
              </a:defRPr>
            </a:lvl7pPr>
            <a:lvl8pPr marL="3429000" indent="-228600" algn="ctr" eaLnBrk="0" fontAlgn="base" hangingPunct="0">
              <a:spcBef>
                <a:spcPct val="50000"/>
              </a:spcBef>
              <a:spcAft>
                <a:spcPct val="0"/>
              </a:spcAft>
              <a:defRPr sz="2800" b="1">
                <a:solidFill>
                  <a:schemeClr val="tx1"/>
                </a:solidFill>
                <a:latin typeface="Arial" pitchFamily="34" charset="0"/>
                <a:cs typeface="Arial" pitchFamily="34" charset="0"/>
              </a:defRPr>
            </a:lvl8pPr>
            <a:lvl9pPr marL="3886200" indent="-228600" algn="ctr" eaLnBrk="0" fontAlgn="base" hangingPunct="0">
              <a:spcBef>
                <a:spcPct val="50000"/>
              </a:spcBef>
              <a:spcAft>
                <a:spcPct val="0"/>
              </a:spcAft>
              <a:defRPr sz="2800" b="1">
                <a:solidFill>
                  <a:schemeClr val="tx1"/>
                </a:solidFill>
                <a:latin typeface="Arial" pitchFamily="34" charset="0"/>
                <a:cs typeface="Arial" pitchFamily="34" charset="0"/>
              </a:defRPr>
            </a:lvl9pPr>
          </a:lstStyle>
          <a:p>
            <a:pPr>
              <a:defRPr/>
            </a:pPr>
            <a:r>
              <a:rPr lang="nl-NL" sz="3600" dirty="0" smtClean="0">
                <a:solidFill>
                  <a:srgbClr val="FFF3BF"/>
                </a:solidFill>
                <a:effectLst>
                  <a:outerShdw blurRad="38100" dist="38100" dir="2700000" algn="tl">
                    <a:srgbClr val="000000"/>
                  </a:outerShdw>
                </a:effectLst>
              </a:rPr>
              <a:t>DSM : Diagnosis </a:t>
            </a:r>
            <a:r>
              <a:rPr lang="nl-NL" sz="3600" dirty="0" err="1" smtClean="0">
                <a:solidFill>
                  <a:srgbClr val="FFF3BF"/>
                </a:solidFill>
                <a:effectLst>
                  <a:outerShdw blurRad="38100" dist="38100" dir="2700000" algn="tl">
                    <a:srgbClr val="000000"/>
                  </a:outerShdw>
                </a:effectLst>
              </a:rPr>
              <a:t>for</a:t>
            </a:r>
            <a:r>
              <a:rPr lang="nl-NL" sz="3600" dirty="0" smtClean="0">
                <a:solidFill>
                  <a:srgbClr val="FFF3BF"/>
                </a:solidFill>
                <a:effectLst>
                  <a:outerShdw blurRad="38100" dist="38100" dir="2700000" algn="tl">
                    <a:srgbClr val="000000"/>
                  </a:outerShdw>
                </a:effectLst>
              </a:rPr>
              <a:t> </a:t>
            </a:r>
            <a:r>
              <a:rPr lang="nl-NL" sz="3600" dirty="0" err="1" smtClean="0">
                <a:solidFill>
                  <a:srgbClr val="FFF3BF"/>
                </a:solidFill>
                <a:effectLst>
                  <a:outerShdw blurRad="38100" dist="38100" dir="2700000" algn="tl">
                    <a:srgbClr val="000000"/>
                  </a:outerShdw>
                </a:effectLst>
              </a:rPr>
              <a:t>many</a:t>
            </a:r>
            <a:endParaRPr lang="nl-NL" sz="3600" dirty="0" smtClean="0">
              <a:solidFill>
                <a:srgbClr val="FFF3BF"/>
              </a:solidFill>
              <a:effectLst>
                <a:outerShdw blurRad="38100" dist="38100" dir="2700000" algn="tl">
                  <a:srgbClr val="000000"/>
                </a:outerShdw>
              </a:effectLst>
            </a:endParaRPr>
          </a:p>
        </p:txBody>
      </p:sp>
      <p:grpSp>
        <p:nvGrpSpPr>
          <p:cNvPr id="2091011" name="Group 3"/>
          <p:cNvGrpSpPr>
            <a:grpSpLocks/>
          </p:cNvGrpSpPr>
          <p:nvPr/>
        </p:nvGrpSpPr>
        <p:grpSpPr bwMode="auto">
          <a:xfrm>
            <a:off x="3667125" y="1292226"/>
            <a:ext cx="5915025" cy="2517775"/>
            <a:chOff x="1782" y="766"/>
            <a:chExt cx="3726" cy="1586"/>
          </a:xfrm>
        </p:grpSpPr>
        <p:sp>
          <p:nvSpPr>
            <p:cNvPr id="2091012" name="AutoShape 4"/>
            <p:cNvSpPr>
              <a:spLocks noChangeArrowheads="1"/>
            </p:cNvSpPr>
            <p:nvPr/>
          </p:nvSpPr>
          <p:spPr bwMode="auto">
            <a:xfrm flipV="1">
              <a:off x="1782" y="864"/>
              <a:ext cx="3726" cy="1488"/>
            </a:xfrm>
            <a:prstGeom prst="wedgeRoundRectCallout">
              <a:avLst>
                <a:gd name="adj1" fmla="val -49065"/>
                <a:gd name="adj2" fmla="val 55171"/>
                <a:gd name="adj3" fmla="val 16667"/>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lIns="92075" tIns="46038" rIns="92075" bIns="46038" anchor="ctr"/>
            <a:lstStyle/>
            <a:p>
              <a:pPr>
                <a:spcBef>
                  <a:spcPct val="0"/>
                </a:spcBef>
              </a:pPr>
              <a:endParaRPr lang="en-US" sz="3600" smtClean="0">
                <a:solidFill>
                  <a:srgbClr val="FFCC00"/>
                </a:solidFill>
                <a:effectLst>
                  <a:outerShdw blurRad="38100" dist="38100" dir="2700000" algn="tl">
                    <a:srgbClr val="000000"/>
                  </a:outerShdw>
                </a:effectLst>
                <a:latin typeface="Arial" pitchFamily="34" charset="0"/>
                <a:cs typeface="Arial" pitchFamily="34" charset="0"/>
              </a:endParaRPr>
            </a:p>
          </p:txBody>
        </p:sp>
        <p:sp>
          <p:nvSpPr>
            <p:cNvPr id="2091013" name="Text Box 5"/>
            <p:cNvSpPr txBox="1">
              <a:spLocks noChangeArrowheads="1"/>
            </p:cNvSpPr>
            <p:nvPr/>
          </p:nvSpPr>
          <p:spPr bwMode="auto">
            <a:xfrm rot="20067558">
              <a:off x="1782" y="958"/>
              <a:ext cx="91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a:defRPr/>
              </a:pPr>
              <a:r>
                <a:rPr lang="nl-NL" sz="2400">
                  <a:solidFill>
                    <a:srgbClr val="FFFFFF"/>
                  </a:solidFill>
                  <a:effectLst>
                    <a:outerShdw blurRad="38100" dist="38100" dir="2700000" algn="tl">
                      <a:srgbClr val="000000"/>
                    </a:outerShdw>
                  </a:effectLst>
                  <a:latin typeface="Arial" pitchFamily="34" charset="0"/>
                  <a:cs typeface="Arial" pitchFamily="34" charset="0"/>
                </a:rPr>
                <a:t>302.82</a:t>
              </a:r>
            </a:p>
          </p:txBody>
        </p:sp>
        <p:sp>
          <p:nvSpPr>
            <p:cNvPr id="2091014" name="Text Box 6"/>
            <p:cNvSpPr txBox="1">
              <a:spLocks noChangeArrowheads="1"/>
            </p:cNvSpPr>
            <p:nvPr/>
          </p:nvSpPr>
          <p:spPr bwMode="auto">
            <a:xfrm rot="1940416">
              <a:off x="2646" y="1342"/>
              <a:ext cx="81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a:defRPr/>
              </a:pPr>
              <a:r>
                <a:rPr lang="nl-NL" sz="2400">
                  <a:solidFill>
                    <a:srgbClr val="FFFFFF"/>
                  </a:solidFill>
                  <a:effectLst>
                    <a:outerShdw blurRad="38100" dist="38100" dir="2700000" algn="tl">
                      <a:srgbClr val="000000"/>
                    </a:outerShdw>
                  </a:effectLst>
                  <a:latin typeface="Arial" pitchFamily="34" charset="0"/>
                  <a:cs typeface="Arial" pitchFamily="34" charset="0"/>
                </a:rPr>
                <a:t>295.30</a:t>
              </a:r>
            </a:p>
          </p:txBody>
        </p:sp>
        <p:sp>
          <p:nvSpPr>
            <p:cNvPr id="2091015" name="Text Box 7"/>
            <p:cNvSpPr txBox="1">
              <a:spLocks noChangeArrowheads="1"/>
            </p:cNvSpPr>
            <p:nvPr/>
          </p:nvSpPr>
          <p:spPr bwMode="auto">
            <a:xfrm rot="20663094">
              <a:off x="2430" y="1774"/>
              <a:ext cx="101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a:defRPr/>
              </a:pPr>
              <a:r>
                <a:rPr lang="nl-NL" sz="2400">
                  <a:solidFill>
                    <a:srgbClr val="FFFFFF"/>
                  </a:solidFill>
                  <a:effectLst>
                    <a:outerShdw blurRad="38100" dist="38100" dir="2700000" algn="tl">
                      <a:srgbClr val="000000"/>
                    </a:outerShdw>
                  </a:effectLst>
                  <a:latin typeface="Arial" pitchFamily="34" charset="0"/>
                  <a:cs typeface="Arial" pitchFamily="34" charset="0"/>
                </a:rPr>
                <a:t>312.09</a:t>
              </a:r>
            </a:p>
          </p:txBody>
        </p:sp>
        <p:sp>
          <p:nvSpPr>
            <p:cNvPr id="2091016" name="Text Box 8"/>
            <p:cNvSpPr txBox="1">
              <a:spLocks noChangeArrowheads="1"/>
            </p:cNvSpPr>
            <p:nvPr/>
          </p:nvSpPr>
          <p:spPr bwMode="auto">
            <a:xfrm rot="3902924">
              <a:off x="3770" y="1389"/>
              <a:ext cx="76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algn="l">
                <a:defRPr/>
              </a:pPr>
              <a:r>
                <a:rPr lang="nl-NL" sz="2400">
                  <a:solidFill>
                    <a:srgbClr val="FFFFFF"/>
                  </a:solidFill>
                  <a:effectLst>
                    <a:outerShdw blurRad="38100" dist="38100" dir="2700000" algn="tl">
                      <a:srgbClr val="000000"/>
                    </a:outerShdw>
                  </a:effectLst>
                  <a:latin typeface="Arial" pitchFamily="34" charset="0"/>
                  <a:cs typeface="Arial" pitchFamily="34" charset="0"/>
                </a:rPr>
                <a:t>V71.09</a:t>
              </a:r>
            </a:p>
          </p:txBody>
        </p:sp>
        <p:sp>
          <p:nvSpPr>
            <p:cNvPr id="2091017" name="Text Box 9"/>
            <p:cNvSpPr txBox="1">
              <a:spLocks noChangeArrowheads="1"/>
            </p:cNvSpPr>
            <p:nvPr/>
          </p:nvSpPr>
          <p:spPr bwMode="auto">
            <a:xfrm rot="1495578">
              <a:off x="3881" y="1966"/>
              <a:ext cx="78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a:defRPr/>
              </a:pPr>
              <a:r>
                <a:rPr lang="nl-NL" sz="2400">
                  <a:solidFill>
                    <a:srgbClr val="FFFFFF"/>
                  </a:solidFill>
                  <a:effectLst>
                    <a:outerShdw blurRad="38100" dist="38100" dir="2700000" algn="tl">
                      <a:srgbClr val="000000"/>
                    </a:outerShdw>
                  </a:effectLst>
                  <a:latin typeface="Arial" pitchFamily="34" charset="0"/>
                  <a:cs typeface="Arial" pitchFamily="34" charset="0"/>
                </a:rPr>
                <a:t>720.05</a:t>
              </a:r>
            </a:p>
          </p:txBody>
        </p:sp>
        <p:sp>
          <p:nvSpPr>
            <p:cNvPr id="2091018" name="Text Box 10"/>
            <p:cNvSpPr txBox="1">
              <a:spLocks noChangeArrowheads="1"/>
            </p:cNvSpPr>
            <p:nvPr/>
          </p:nvSpPr>
          <p:spPr bwMode="auto">
            <a:xfrm rot="3216709">
              <a:off x="4763" y="1131"/>
              <a:ext cx="73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a:defRPr/>
              </a:pPr>
              <a:r>
                <a:rPr lang="nl-NL" sz="2400">
                  <a:solidFill>
                    <a:srgbClr val="FFFFFF"/>
                  </a:solidFill>
                  <a:effectLst>
                    <a:outerShdw blurRad="38100" dist="38100" dir="2700000" algn="tl">
                      <a:srgbClr val="000000"/>
                    </a:outerShdw>
                  </a:effectLst>
                  <a:latin typeface="Arial" pitchFamily="34" charset="0"/>
                  <a:cs typeface="Arial" pitchFamily="34" charset="0"/>
                </a:rPr>
                <a:t>495.40</a:t>
              </a:r>
            </a:p>
          </p:txBody>
        </p:sp>
        <p:sp>
          <p:nvSpPr>
            <p:cNvPr id="2091019" name="Text Box 11"/>
            <p:cNvSpPr txBox="1">
              <a:spLocks noChangeArrowheads="1"/>
            </p:cNvSpPr>
            <p:nvPr/>
          </p:nvSpPr>
          <p:spPr bwMode="auto">
            <a:xfrm rot="2784838">
              <a:off x="3322" y="1534"/>
              <a:ext cx="72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a:defRPr/>
              </a:pPr>
              <a:r>
                <a:rPr lang="nl-NL" sz="2400">
                  <a:solidFill>
                    <a:srgbClr val="FFFFFF"/>
                  </a:solidFill>
                  <a:effectLst>
                    <a:outerShdw blurRad="38100" dist="38100" dir="2700000" algn="tl">
                      <a:srgbClr val="000000"/>
                    </a:outerShdw>
                  </a:effectLst>
                  <a:latin typeface="Arial" pitchFamily="34" charset="0"/>
                  <a:cs typeface="Arial" pitchFamily="34" charset="0"/>
                </a:rPr>
                <a:t>307.30</a:t>
              </a:r>
            </a:p>
          </p:txBody>
        </p:sp>
        <p:sp>
          <p:nvSpPr>
            <p:cNvPr id="2091020" name="Text Box 12"/>
            <p:cNvSpPr txBox="1">
              <a:spLocks noChangeArrowheads="1"/>
            </p:cNvSpPr>
            <p:nvPr/>
          </p:nvSpPr>
          <p:spPr bwMode="auto">
            <a:xfrm rot="20617994">
              <a:off x="3132" y="1966"/>
              <a:ext cx="75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a:defRPr/>
              </a:pPr>
              <a:r>
                <a:rPr lang="nl-NL" sz="2400">
                  <a:solidFill>
                    <a:srgbClr val="FFFFFF"/>
                  </a:solidFill>
                  <a:effectLst>
                    <a:outerShdw blurRad="38100" dist="38100" dir="2700000" algn="tl">
                      <a:srgbClr val="000000"/>
                    </a:outerShdw>
                  </a:effectLst>
                  <a:latin typeface="Arial" pitchFamily="34" charset="0"/>
                  <a:cs typeface="Arial" pitchFamily="34" charset="0"/>
                </a:rPr>
                <a:t>294.80</a:t>
              </a:r>
            </a:p>
          </p:txBody>
        </p:sp>
        <p:sp>
          <p:nvSpPr>
            <p:cNvPr id="2091021" name="Text Box 13"/>
            <p:cNvSpPr txBox="1">
              <a:spLocks noChangeArrowheads="1"/>
            </p:cNvSpPr>
            <p:nvPr/>
          </p:nvSpPr>
          <p:spPr bwMode="auto">
            <a:xfrm rot="710796">
              <a:off x="2052" y="2014"/>
              <a:ext cx="102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a:defRPr/>
              </a:pPr>
              <a:r>
                <a:rPr lang="nl-NL" sz="2400">
                  <a:solidFill>
                    <a:srgbClr val="FFFFFF"/>
                  </a:solidFill>
                  <a:effectLst>
                    <a:outerShdw blurRad="38100" dist="38100" dir="2700000" algn="tl">
                      <a:srgbClr val="000000"/>
                    </a:outerShdw>
                  </a:effectLst>
                  <a:latin typeface="Arial" pitchFamily="34" charset="0"/>
                  <a:cs typeface="Arial" pitchFamily="34" charset="0"/>
                </a:rPr>
                <a:t>V62.89</a:t>
              </a:r>
            </a:p>
          </p:txBody>
        </p:sp>
        <p:sp>
          <p:nvSpPr>
            <p:cNvPr id="2091022" name="Text Box 14"/>
            <p:cNvSpPr txBox="1">
              <a:spLocks noChangeArrowheads="1"/>
            </p:cNvSpPr>
            <p:nvPr/>
          </p:nvSpPr>
          <p:spPr bwMode="auto">
            <a:xfrm rot="18324488">
              <a:off x="2145" y="1067"/>
              <a:ext cx="89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a:defRPr/>
              </a:pPr>
              <a:r>
                <a:rPr lang="nl-NL" sz="2400">
                  <a:solidFill>
                    <a:srgbClr val="FFFFFF"/>
                  </a:solidFill>
                  <a:effectLst>
                    <a:outerShdw blurRad="38100" dist="38100" dir="2700000" algn="tl">
                      <a:srgbClr val="000000"/>
                    </a:outerShdw>
                  </a:effectLst>
                  <a:latin typeface="Arial" pitchFamily="34" charset="0"/>
                  <a:cs typeface="Arial" pitchFamily="34" charset="0"/>
                </a:rPr>
                <a:t>307.42</a:t>
              </a:r>
            </a:p>
          </p:txBody>
        </p:sp>
        <p:sp>
          <p:nvSpPr>
            <p:cNvPr id="2091023" name="Text Box 15"/>
            <p:cNvSpPr txBox="1">
              <a:spLocks noChangeArrowheads="1"/>
            </p:cNvSpPr>
            <p:nvPr/>
          </p:nvSpPr>
          <p:spPr bwMode="auto">
            <a:xfrm rot="20474071">
              <a:off x="1782" y="1726"/>
              <a:ext cx="90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a:defRPr/>
              </a:pPr>
              <a:r>
                <a:rPr lang="nl-NL" sz="2400">
                  <a:solidFill>
                    <a:srgbClr val="FFFFFF"/>
                  </a:solidFill>
                  <a:effectLst>
                    <a:outerShdw blurRad="38100" dist="38100" dir="2700000" algn="tl">
                      <a:srgbClr val="000000"/>
                    </a:outerShdw>
                  </a:effectLst>
                  <a:latin typeface="Arial" pitchFamily="34" charset="0"/>
                  <a:cs typeface="Arial" pitchFamily="34" charset="0"/>
                </a:rPr>
                <a:t>780.52</a:t>
              </a:r>
            </a:p>
          </p:txBody>
        </p:sp>
        <p:sp>
          <p:nvSpPr>
            <p:cNvPr id="2091024" name="Text Box 16"/>
            <p:cNvSpPr txBox="1">
              <a:spLocks noChangeArrowheads="1"/>
            </p:cNvSpPr>
            <p:nvPr/>
          </p:nvSpPr>
          <p:spPr bwMode="auto">
            <a:xfrm rot="19113381">
              <a:off x="3402" y="1006"/>
              <a:ext cx="91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a:defRPr/>
              </a:pPr>
              <a:r>
                <a:rPr lang="nl-NL" sz="2400">
                  <a:solidFill>
                    <a:srgbClr val="FFFFFF"/>
                  </a:solidFill>
                  <a:effectLst>
                    <a:outerShdw blurRad="38100" dist="38100" dir="2700000" algn="tl">
                      <a:srgbClr val="000000"/>
                    </a:outerShdw>
                  </a:effectLst>
                  <a:latin typeface="Arial" pitchFamily="34" charset="0"/>
                  <a:cs typeface="Arial" pitchFamily="34" charset="0"/>
                </a:rPr>
                <a:t>316.00</a:t>
              </a:r>
            </a:p>
          </p:txBody>
        </p:sp>
        <p:sp>
          <p:nvSpPr>
            <p:cNvPr id="2091025" name="Text Box 17"/>
            <p:cNvSpPr txBox="1">
              <a:spLocks noChangeArrowheads="1"/>
            </p:cNvSpPr>
            <p:nvPr/>
          </p:nvSpPr>
          <p:spPr bwMode="auto">
            <a:xfrm rot="16023594">
              <a:off x="4309" y="1032"/>
              <a:ext cx="671" cy="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a:defRPr/>
              </a:pPr>
              <a:r>
                <a:rPr lang="nl-NL" sz="2400">
                  <a:solidFill>
                    <a:srgbClr val="FFFFFF"/>
                  </a:solidFill>
                  <a:effectLst>
                    <a:outerShdw blurRad="38100" dist="38100" dir="2700000" algn="tl">
                      <a:srgbClr val="000000"/>
                    </a:outerShdw>
                  </a:effectLst>
                  <a:latin typeface="Arial" pitchFamily="34" charset="0"/>
                  <a:cs typeface="Arial" pitchFamily="34" charset="0"/>
                </a:rPr>
                <a:t>290.10</a:t>
              </a:r>
            </a:p>
          </p:txBody>
        </p:sp>
        <p:sp>
          <p:nvSpPr>
            <p:cNvPr id="2091026" name="Text Box 18"/>
            <p:cNvSpPr txBox="1">
              <a:spLocks noChangeArrowheads="1"/>
            </p:cNvSpPr>
            <p:nvPr/>
          </p:nvSpPr>
          <p:spPr bwMode="auto">
            <a:xfrm rot="20338701">
              <a:off x="4469" y="1896"/>
              <a:ext cx="102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a:defRPr/>
              </a:pPr>
              <a:r>
                <a:rPr lang="nl-NL" sz="2400">
                  <a:solidFill>
                    <a:srgbClr val="FFFFFF"/>
                  </a:solidFill>
                  <a:effectLst>
                    <a:outerShdw blurRad="38100" dist="38100" dir="2700000" algn="tl">
                      <a:srgbClr val="000000"/>
                    </a:outerShdw>
                  </a:effectLst>
                  <a:latin typeface="Arial" pitchFamily="34" charset="0"/>
                  <a:cs typeface="Arial" pitchFamily="34" charset="0"/>
                </a:rPr>
                <a:t>625.80</a:t>
              </a:r>
            </a:p>
          </p:txBody>
        </p:sp>
        <p:sp>
          <p:nvSpPr>
            <p:cNvPr id="2091027" name="Text Box 19"/>
            <p:cNvSpPr txBox="1">
              <a:spLocks noChangeArrowheads="1"/>
            </p:cNvSpPr>
            <p:nvPr/>
          </p:nvSpPr>
          <p:spPr bwMode="auto">
            <a:xfrm rot="20409299">
              <a:off x="2862" y="958"/>
              <a:ext cx="81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a:defRPr/>
              </a:pPr>
              <a:r>
                <a:rPr lang="nl-NL" sz="2400">
                  <a:solidFill>
                    <a:srgbClr val="FFFFFF"/>
                  </a:solidFill>
                  <a:effectLst>
                    <a:outerShdw blurRad="38100" dist="38100" dir="2700000" algn="tl">
                      <a:srgbClr val="000000"/>
                    </a:outerShdw>
                  </a:effectLst>
                  <a:latin typeface="Arial" pitchFamily="34" charset="0"/>
                  <a:cs typeface="Arial" pitchFamily="34" charset="0"/>
                </a:rPr>
                <a:t>303.90</a:t>
              </a:r>
            </a:p>
          </p:txBody>
        </p:sp>
        <p:sp>
          <p:nvSpPr>
            <p:cNvPr id="2091028" name="Text Box 20"/>
            <p:cNvSpPr txBox="1">
              <a:spLocks noChangeArrowheads="1"/>
            </p:cNvSpPr>
            <p:nvPr/>
          </p:nvSpPr>
          <p:spPr bwMode="auto">
            <a:xfrm rot="679117">
              <a:off x="4266" y="1630"/>
              <a:ext cx="91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a:defRPr/>
              </a:pPr>
              <a:r>
                <a:rPr lang="nl-NL" sz="2400">
                  <a:solidFill>
                    <a:srgbClr val="FFFFFF"/>
                  </a:solidFill>
                  <a:effectLst>
                    <a:outerShdw blurRad="38100" dist="38100" dir="2700000" algn="tl">
                      <a:srgbClr val="000000"/>
                    </a:outerShdw>
                  </a:effectLst>
                  <a:latin typeface="Arial" pitchFamily="34" charset="0"/>
                  <a:cs typeface="Arial" pitchFamily="34" charset="0"/>
                </a:rPr>
                <a:t>525.70</a:t>
              </a:r>
            </a:p>
          </p:txBody>
        </p:sp>
        <p:sp>
          <p:nvSpPr>
            <p:cNvPr id="2091029" name="Text Box 21"/>
            <p:cNvSpPr txBox="1">
              <a:spLocks noChangeArrowheads="1"/>
            </p:cNvSpPr>
            <p:nvPr/>
          </p:nvSpPr>
          <p:spPr bwMode="auto">
            <a:xfrm rot="679117">
              <a:off x="1850" y="1438"/>
              <a:ext cx="79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a:defRPr/>
              </a:pPr>
              <a:r>
                <a:rPr lang="nl-NL" sz="2400">
                  <a:solidFill>
                    <a:srgbClr val="FFFFFF"/>
                  </a:solidFill>
                  <a:effectLst>
                    <a:outerShdw blurRad="38100" dist="38100" dir="2700000" algn="tl">
                      <a:srgbClr val="000000"/>
                    </a:outerShdw>
                  </a:effectLst>
                  <a:latin typeface="Arial" pitchFamily="34" charset="0"/>
                  <a:cs typeface="Arial" pitchFamily="34" charset="0"/>
                </a:rPr>
                <a:t>525.70</a:t>
              </a:r>
            </a:p>
          </p:txBody>
        </p:sp>
      </p:grpSp>
      <p:graphicFrame>
        <p:nvGraphicFramePr>
          <p:cNvPr id="60421" name="Object 23"/>
          <p:cNvGraphicFramePr>
            <a:graphicFrameLocks noChangeAspect="1"/>
          </p:cNvGraphicFramePr>
          <p:nvPr>
            <p:extLst>
              <p:ext uri="{D42A27DB-BD31-4B8C-83A1-F6EECF244321}">
                <p14:modId xmlns:p14="http://schemas.microsoft.com/office/powerpoint/2010/main" val="4205152247"/>
              </p:ext>
            </p:extLst>
          </p:nvPr>
        </p:nvGraphicFramePr>
        <p:xfrm>
          <a:off x="4456614" y="4102100"/>
          <a:ext cx="4038600" cy="2533650"/>
        </p:xfrm>
        <a:graphic>
          <a:graphicData uri="http://schemas.openxmlformats.org/presentationml/2006/ole">
            <mc:AlternateContent xmlns:mc="http://schemas.openxmlformats.org/markup-compatibility/2006">
              <mc:Choice xmlns:v="urn:schemas-microsoft-com:vml" Requires="v">
                <p:oleObj spid="_x0000_s3119" name="Clip" r:id="rId4" imgW="4039263" imgH="2534876" progId="MS_ClipArt_Gallery.2">
                  <p:embed/>
                </p:oleObj>
              </mc:Choice>
              <mc:Fallback>
                <p:oleObj name="Clip" r:id="rId4" imgW="4039263" imgH="2534876"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6614" y="4102100"/>
                        <a:ext cx="4038600" cy="2533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AutoShape 166" descr="Afbeeldingsresultaat voor dsm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4" name="Group 3"/>
          <p:cNvGrpSpPr/>
          <p:nvPr/>
        </p:nvGrpSpPr>
        <p:grpSpPr>
          <a:xfrm>
            <a:off x="474022" y="1207241"/>
            <a:ext cx="2746849" cy="3820937"/>
            <a:chOff x="460374" y="1139001"/>
            <a:chExt cx="2746849" cy="3820937"/>
          </a:xfrm>
        </p:grpSpPr>
        <p:pic>
          <p:nvPicPr>
            <p:cNvPr id="2215" name="Picture 16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74" y="1139001"/>
              <a:ext cx="2746849" cy="3820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460375" y="1139001"/>
              <a:ext cx="2746848" cy="3820937"/>
            </a:xfrm>
            <a:prstGeom prst="rect">
              <a:avLst/>
            </a:prstGeom>
            <a:noFill/>
            <a:ln w="76200" cap="flat" cmpd="sng" algn="ctr">
              <a:solidFill>
                <a:schemeClr val="tx1">
                  <a:lumMod val="85000"/>
                </a:schemeClr>
              </a:solidFill>
              <a:prstDash val="solid"/>
              <a:round/>
              <a:headEnd type="none" w="med" len="med"/>
              <a:tailEnd type="stealth" w="lg" len="med"/>
            </a:ln>
            <a:effectLst/>
          </p:spPr>
          <p:txBody>
            <a:bodyPr vert="horz" wrap="none" lIns="92075" tIns="46038" rIns="92075" bIns="46038"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50000"/>
                </a:spcBef>
                <a:spcAft>
                  <a:spcPct val="0"/>
                </a:spcAft>
                <a:buClrTx/>
                <a:buSzTx/>
                <a:buFontTx/>
                <a:buNone/>
                <a:tabLst/>
              </a:pPr>
              <a:endParaRPr kumimoji="0" lang="nl-NL" sz="3200" b="0" i="0" u="none" strike="noStrike" cap="none" normalizeH="0" baseline="0" smtClean="0">
                <a:ln>
                  <a:noFill/>
                </a:ln>
                <a:solidFill>
                  <a:schemeClr val="tx1"/>
                </a:solidFill>
                <a:effectLst/>
                <a:latin typeface="Arial" pitchFamily="34" charset="0"/>
              </a:endParaRPr>
            </a:p>
          </p:txBody>
        </p:sp>
      </p:grpSp>
      <p:sp>
        <p:nvSpPr>
          <p:cNvPr id="27" name="TextBox 26"/>
          <p:cNvSpPr txBox="1"/>
          <p:nvPr/>
        </p:nvSpPr>
        <p:spPr>
          <a:xfrm>
            <a:off x="5022374" y="1992583"/>
            <a:ext cx="2906973" cy="1323439"/>
          </a:xfrm>
          <a:prstGeom prst="rect">
            <a:avLst/>
          </a:prstGeom>
          <a:solidFill>
            <a:schemeClr val="bg2"/>
          </a:solidFill>
        </p:spPr>
        <p:txBody>
          <a:bodyPr wrap="square" rtlCol="0">
            <a:spAutoFit/>
          </a:bodyPr>
          <a:lstStyle/>
          <a:p>
            <a:r>
              <a:rPr lang="en-GB" sz="8000" dirty="0" smtClean="0"/>
              <a:t>45%</a:t>
            </a:r>
            <a:endParaRPr lang="en-GB" sz="8000" dirty="0"/>
          </a:p>
        </p:txBody>
      </p:sp>
      <p:sp>
        <p:nvSpPr>
          <p:cNvPr id="28" name="TextBox 27"/>
          <p:cNvSpPr txBox="1"/>
          <p:nvPr/>
        </p:nvSpPr>
        <p:spPr>
          <a:xfrm>
            <a:off x="5036019" y="2006215"/>
            <a:ext cx="2906973" cy="1323439"/>
          </a:xfrm>
          <a:prstGeom prst="rect">
            <a:avLst/>
          </a:prstGeom>
          <a:solidFill>
            <a:schemeClr val="bg2"/>
          </a:solidFill>
        </p:spPr>
        <p:txBody>
          <a:bodyPr wrap="square" rtlCol="0">
            <a:spAutoFit/>
          </a:bodyPr>
          <a:lstStyle/>
          <a:p>
            <a:r>
              <a:rPr lang="en-GB" sz="8000" dirty="0"/>
              <a:t>2</a:t>
            </a:r>
            <a:r>
              <a:rPr lang="en-GB" sz="8000" dirty="0" smtClean="0"/>
              <a:t>5%</a:t>
            </a:r>
            <a:endParaRPr lang="en-GB" sz="8000" dirty="0"/>
          </a:p>
        </p:txBody>
      </p:sp>
    </p:spTree>
    <p:extLst>
      <p:ext uri="{BB962C8B-B14F-4D97-AF65-F5344CB8AC3E}">
        <p14:creationId xmlns:p14="http://schemas.microsoft.com/office/powerpoint/2010/main" val="3697411109"/>
      </p:ext>
    </p:extLst>
  </p:cSld>
  <p:clrMapOvr>
    <a:masterClrMapping/>
  </p:clrMapOvr>
  <p:transition xmlns:p14="http://schemas.microsoft.com/office/powerpoint/2010/main">
    <p:strip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ox(in)">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theme/theme1.xml><?xml version="1.0" encoding="utf-8"?>
<a:theme xmlns:a="http://schemas.openxmlformats.org/drawingml/2006/main" name="bordeaux2">
  <a:themeElements>
    <a:clrScheme name="">
      <a:dk1>
        <a:srgbClr val="000000"/>
      </a:dk1>
      <a:lt1>
        <a:srgbClr val="FFFFFF"/>
      </a:lt1>
      <a:dk2>
        <a:srgbClr val="0000A4"/>
      </a:dk2>
      <a:lt2>
        <a:srgbClr val="FFCC00"/>
      </a:lt2>
      <a:accent1>
        <a:srgbClr val="00CCCC"/>
      </a:accent1>
      <a:accent2>
        <a:srgbClr val="FF33CC"/>
      </a:accent2>
      <a:accent3>
        <a:srgbClr val="AAAACF"/>
      </a:accent3>
      <a:accent4>
        <a:srgbClr val="DADADA"/>
      </a:accent4>
      <a:accent5>
        <a:srgbClr val="AAE2E2"/>
      </a:accent5>
      <a:accent6>
        <a:srgbClr val="E72DB9"/>
      </a:accent6>
      <a:hlink>
        <a:srgbClr val="FF0033"/>
      </a:hlink>
      <a:folHlink>
        <a:srgbClr val="3366FF"/>
      </a:folHlink>
    </a:clrScheme>
    <a:fontScheme name="bordeaux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0" cap="flat" cmpd="sng" algn="ctr">
          <a:solidFill>
            <a:srgbClr val="00FF00"/>
          </a:solidFill>
          <a:prstDash val="solid"/>
          <a:round/>
          <a:headEnd type="none" w="med" len="med"/>
          <a:tailEnd type="stealth" w="lg"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127000" cap="flat" cmpd="sng" algn="ctr">
          <a:solidFill>
            <a:srgbClr val="00FF00"/>
          </a:solidFill>
          <a:prstDash val="solid"/>
          <a:round/>
          <a:headEnd type="none" w="med" len="med"/>
          <a:tailEnd type="stealth" w="lg"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defRPr>
        </a:defPPr>
      </a:lstStyle>
    </a:lnDef>
  </a:objectDefaults>
  <a:extraClrSchemeLst>
    <a:extraClrScheme>
      <a:clrScheme name="bordeaux2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bordeaux2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6666FF"/>
        </a:folHlink>
      </a:clrScheme>
      <a:clrMap bg1="lt1" tx1="dk1" bg2="lt2" tx2="dk2" accent1="accent1" accent2="accent2" accent3="accent3" accent4="accent4" accent5="accent5" accent6="accent6" hlink="hlink" folHlink="folHlink"/>
    </a:extraClrScheme>
    <a:extraClrScheme>
      <a:clrScheme name="bordeaux2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ordeaux2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0099"/>
        </a:folHlink>
      </a:clrScheme>
      <a:clrMap bg1="dk2" tx1="lt1" bg2="dk1" tx2="lt2" accent1="accent1" accent2="accent2" accent3="accent3" accent4="accent4" accent5="accent5" accent6="accent6" hlink="hlink" folHlink="folHlink"/>
    </a:extraClrScheme>
    <a:extraClrScheme>
      <a:clrScheme name="bordeaux2 5">
        <a:dk1>
          <a:srgbClr val="000000"/>
        </a:dk1>
        <a:lt1>
          <a:srgbClr val="FFFFFF"/>
        </a:lt1>
        <a:dk2>
          <a:srgbClr val="000066"/>
        </a:dk2>
        <a:lt2>
          <a:srgbClr val="FFCC00"/>
        </a:lt2>
        <a:accent1>
          <a:srgbClr val="00CCCC"/>
        </a:accent1>
        <a:accent2>
          <a:srgbClr val="FF33CC"/>
        </a:accent2>
        <a:accent3>
          <a:srgbClr val="AAAAB8"/>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7_bordeaux2">
  <a:themeElements>
    <a:clrScheme name="">
      <a:dk1>
        <a:srgbClr val="000000"/>
      </a:dk1>
      <a:lt1>
        <a:srgbClr val="FFFFFF"/>
      </a:lt1>
      <a:dk2>
        <a:srgbClr val="0000A4"/>
      </a:dk2>
      <a:lt2>
        <a:srgbClr val="FFCC00"/>
      </a:lt2>
      <a:accent1>
        <a:srgbClr val="00CCCC"/>
      </a:accent1>
      <a:accent2>
        <a:srgbClr val="FF33CC"/>
      </a:accent2>
      <a:accent3>
        <a:srgbClr val="AAAACF"/>
      </a:accent3>
      <a:accent4>
        <a:srgbClr val="DADADA"/>
      </a:accent4>
      <a:accent5>
        <a:srgbClr val="AAE2E2"/>
      </a:accent5>
      <a:accent6>
        <a:srgbClr val="E72DB9"/>
      </a:accent6>
      <a:hlink>
        <a:srgbClr val="FF0033"/>
      </a:hlink>
      <a:folHlink>
        <a:srgbClr val="3366FF"/>
      </a:folHlink>
    </a:clrScheme>
    <a:fontScheme name="1_bordeaux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bg2"/>
          </a:solidFill>
          <a:prstDash val="solid"/>
          <a:round/>
          <a:headEnd type="none" w="med" len="med"/>
          <a:tailEnd type="stealth" w="lg" len="med"/>
        </a:ln>
        <a:effectLst/>
      </a:spPr>
      <a:bodyPr vert="horz" wrap="none" lIns="92075" tIns="46038" rIns="92075" bIns="46038" numCol="1" anchor="ctr" anchorCtr="0" compatLnSpc="1">
        <a:prstTxWarp prst="textNoShape">
          <a:avLst/>
        </a:prstTxWarp>
        <a:spAutoFit/>
      </a:bodyPr>
      <a:lstStyle>
        <a:defPPr marL="0" marR="0" indent="0" algn="ctr" defTabSz="914400" rtl="0" eaLnBrk="0" fontAlgn="base" latinLnBrk="0" hangingPunct="0">
          <a:lnSpc>
            <a:spcPct val="90000"/>
          </a:lnSpc>
          <a:spcBef>
            <a:spcPct val="50000"/>
          </a:spcBef>
          <a:spcAft>
            <a:spcPct val="0"/>
          </a:spcAft>
          <a:buClrTx/>
          <a:buSzTx/>
          <a:buFontTx/>
          <a:buNone/>
          <a:tabLst/>
          <a:defRPr kumimoji="0" lang="nl-NL" sz="32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bg2"/>
          </a:solidFill>
          <a:prstDash val="solid"/>
          <a:round/>
          <a:headEnd type="none" w="med" len="med"/>
          <a:tailEnd type="stealth" w="lg" len="med"/>
        </a:ln>
        <a:effectLst/>
      </a:spPr>
      <a:bodyPr vert="horz" wrap="none" lIns="92075" tIns="46038" rIns="92075" bIns="46038" numCol="1" anchor="ctr" anchorCtr="0" compatLnSpc="1">
        <a:prstTxWarp prst="textNoShape">
          <a:avLst/>
        </a:prstTxWarp>
        <a:spAutoFit/>
      </a:bodyPr>
      <a:lstStyle>
        <a:defPPr marL="0" marR="0" indent="0" algn="ctr" defTabSz="914400" rtl="0" eaLnBrk="0" fontAlgn="base" latinLnBrk="0" hangingPunct="0">
          <a:lnSpc>
            <a:spcPct val="90000"/>
          </a:lnSpc>
          <a:spcBef>
            <a:spcPct val="50000"/>
          </a:spcBef>
          <a:spcAft>
            <a:spcPct val="0"/>
          </a:spcAft>
          <a:buClrTx/>
          <a:buSzTx/>
          <a:buFontTx/>
          <a:buNone/>
          <a:tabLst/>
          <a:defRPr kumimoji="0" lang="nl-NL" sz="32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ordeaux2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1_bordeaux2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6666FF"/>
        </a:folHlink>
      </a:clrScheme>
      <a:clrMap bg1="lt1" tx1="dk1" bg2="lt2" tx2="dk2" accent1="accent1" accent2="accent2" accent3="accent3" accent4="accent4" accent5="accent5" accent6="accent6" hlink="hlink" folHlink="folHlink"/>
    </a:extraClrScheme>
    <a:extraClrScheme>
      <a:clrScheme name="1_bordeaux2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1_bordeaux2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0099"/>
        </a:folHlink>
      </a:clrScheme>
      <a:clrMap bg1="dk2" tx1="lt1" bg2="dk1" tx2="lt2" accent1="accent1" accent2="accent2" accent3="accent3" accent4="accent4" accent5="accent5" accent6="accent6" hlink="hlink" folHlink="folHlink"/>
    </a:extraClrScheme>
    <a:extraClrScheme>
      <a:clrScheme name="1_bordeaux2 5">
        <a:dk1>
          <a:srgbClr val="000000"/>
        </a:dk1>
        <a:lt1>
          <a:srgbClr val="FFFFFF"/>
        </a:lt1>
        <a:dk2>
          <a:srgbClr val="000066"/>
        </a:dk2>
        <a:lt2>
          <a:srgbClr val="FFCC00"/>
        </a:lt2>
        <a:accent1>
          <a:srgbClr val="00CCCC"/>
        </a:accent1>
        <a:accent2>
          <a:srgbClr val="FF33CC"/>
        </a:accent2>
        <a:accent3>
          <a:srgbClr val="AAAAB8"/>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9_bordeaux2">
  <a:themeElements>
    <a:clrScheme name="">
      <a:dk1>
        <a:srgbClr val="000000"/>
      </a:dk1>
      <a:lt1>
        <a:srgbClr val="FFFFFF"/>
      </a:lt1>
      <a:dk2>
        <a:srgbClr val="0000A4"/>
      </a:dk2>
      <a:lt2>
        <a:srgbClr val="FFCC00"/>
      </a:lt2>
      <a:accent1>
        <a:srgbClr val="00CCCC"/>
      </a:accent1>
      <a:accent2>
        <a:srgbClr val="FF33CC"/>
      </a:accent2>
      <a:accent3>
        <a:srgbClr val="AAAACF"/>
      </a:accent3>
      <a:accent4>
        <a:srgbClr val="DADADA"/>
      </a:accent4>
      <a:accent5>
        <a:srgbClr val="AAE2E2"/>
      </a:accent5>
      <a:accent6>
        <a:srgbClr val="E72DB9"/>
      </a:accent6>
      <a:hlink>
        <a:srgbClr val="FF0033"/>
      </a:hlink>
      <a:folHlink>
        <a:srgbClr val="3366FF"/>
      </a:folHlink>
    </a:clrScheme>
    <a:fontScheme name="1_bordeaux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bg2"/>
          </a:solidFill>
          <a:prstDash val="solid"/>
          <a:round/>
          <a:headEnd type="none" w="med" len="med"/>
          <a:tailEnd type="stealth" w="lg" len="med"/>
        </a:ln>
        <a:effectLst/>
      </a:spPr>
      <a:bodyPr vert="horz" wrap="none" lIns="92075" tIns="46038" rIns="92075" bIns="46038" numCol="1" anchor="ctr" anchorCtr="0" compatLnSpc="1">
        <a:prstTxWarp prst="textNoShape">
          <a:avLst/>
        </a:prstTxWarp>
        <a:spAutoFit/>
      </a:bodyPr>
      <a:lstStyle>
        <a:defPPr marL="0" marR="0" indent="0" algn="ctr" defTabSz="914400" rtl="0" eaLnBrk="0" fontAlgn="base" latinLnBrk="0" hangingPunct="0">
          <a:lnSpc>
            <a:spcPct val="90000"/>
          </a:lnSpc>
          <a:spcBef>
            <a:spcPct val="50000"/>
          </a:spcBef>
          <a:spcAft>
            <a:spcPct val="0"/>
          </a:spcAft>
          <a:buClrTx/>
          <a:buSzTx/>
          <a:buFontTx/>
          <a:buNone/>
          <a:tabLst/>
          <a:defRPr kumimoji="0" lang="nl-NL" sz="32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bg2"/>
          </a:solidFill>
          <a:prstDash val="solid"/>
          <a:round/>
          <a:headEnd type="none" w="med" len="med"/>
          <a:tailEnd type="stealth" w="lg" len="med"/>
        </a:ln>
        <a:effectLst/>
      </a:spPr>
      <a:bodyPr vert="horz" wrap="none" lIns="92075" tIns="46038" rIns="92075" bIns="46038" numCol="1" anchor="ctr" anchorCtr="0" compatLnSpc="1">
        <a:prstTxWarp prst="textNoShape">
          <a:avLst/>
        </a:prstTxWarp>
        <a:spAutoFit/>
      </a:bodyPr>
      <a:lstStyle>
        <a:defPPr marL="0" marR="0" indent="0" algn="ctr" defTabSz="914400" rtl="0" eaLnBrk="0" fontAlgn="base" latinLnBrk="0" hangingPunct="0">
          <a:lnSpc>
            <a:spcPct val="90000"/>
          </a:lnSpc>
          <a:spcBef>
            <a:spcPct val="50000"/>
          </a:spcBef>
          <a:spcAft>
            <a:spcPct val="0"/>
          </a:spcAft>
          <a:buClrTx/>
          <a:buSzTx/>
          <a:buFontTx/>
          <a:buNone/>
          <a:tabLst/>
          <a:defRPr kumimoji="0" lang="nl-NL" sz="32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ordeaux2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1_bordeaux2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6666FF"/>
        </a:folHlink>
      </a:clrScheme>
      <a:clrMap bg1="lt1" tx1="dk1" bg2="lt2" tx2="dk2" accent1="accent1" accent2="accent2" accent3="accent3" accent4="accent4" accent5="accent5" accent6="accent6" hlink="hlink" folHlink="folHlink"/>
    </a:extraClrScheme>
    <a:extraClrScheme>
      <a:clrScheme name="1_bordeaux2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1_bordeaux2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0099"/>
        </a:folHlink>
      </a:clrScheme>
      <a:clrMap bg1="dk2" tx1="lt1" bg2="dk1" tx2="lt2" accent1="accent1" accent2="accent2" accent3="accent3" accent4="accent4" accent5="accent5" accent6="accent6" hlink="hlink" folHlink="folHlink"/>
    </a:extraClrScheme>
    <a:extraClrScheme>
      <a:clrScheme name="1_bordeaux2 5">
        <a:dk1>
          <a:srgbClr val="000000"/>
        </a:dk1>
        <a:lt1>
          <a:srgbClr val="FFFFFF"/>
        </a:lt1>
        <a:dk2>
          <a:srgbClr val="000066"/>
        </a:dk2>
        <a:lt2>
          <a:srgbClr val="FFCC00"/>
        </a:lt2>
        <a:accent1>
          <a:srgbClr val="00CCCC"/>
        </a:accent1>
        <a:accent2>
          <a:srgbClr val="FF33CC"/>
        </a:accent2>
        <a:accent3>
          <a:srgbClr val="AAAAB8"/>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bordeaux2">
  <a:themeElements>
    <a:clrScheme name="">
      <a:dk1>
        <a:srgbClr val="000000"/>
      </a:dk1>
      <a:lt1>
        <a:srgbClr val="FFFFFF"/>
      </a:lt1>
      <a:dk2>
        <a:srgbClr val="0000A4"/>
      </a:dk2>
      <a:lt2>
        <a:srgbClr val="FFCC00"/>
      </a:lt2>
      <a:accent1>
        <a:srgbClr val="00CCCC"/>
      </a:accent1>
      <a:accent2>
        <a:srgbClr val="FF33CC"/>
      </a:accent2>
      <a:accent3>
        <a:srgbClr val="AAAACF"/>
      </a:accent3>
      <a:accent4>
        <a:srgbClr val="DADADA"/>
      </a:accent4>
      <a:accent5>
        <a:srgbClr val="AAE2E2"/>
      </a:accent5>
      <a:accent6>
        <a:srgbClr val="E72DB9"/>
      </a:accent6>
      <a:hlink>
        <a:srgbClr val="FF0033"/>
      </a:hlink>
      <a:folHlink>
        <a:srgbClr val="3366FF"/>
      </a:folHlink>
    </a:clrScheme>
    <a:fontScheme name="bordeaux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0" cap="flat" cmpd="sng" algn="ctr">
          <a:solidFill>
            <a:srgbClr val="00FF00"/>
          </a:solidFill>
          <a:prstDash val="solid"/>
          <a:round/>
          <a:headEnd type="none" w="med" len="med"/>
          <a:tailEnd type="stealth" w="lg"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127000" cap="flat" cmpd="sng" algn="ctr">
          <a:solidFill>
            <a:srgbClr val="00FF00"/>
          </a:solidFill>
          <a:prstDash val="solid"/>
          <a:round/>
          <a:headEnd type="none" w="med" len="med"/>
          <a:tailEnd type="stealth" w="lg"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defRPr>
        </a:defPPr>
      </a:lstStyle>
    </a:lnDef>
  </a:objectDefaults>
  <a:extraClrSchemeLst>
    <a:extraClrScheme>
      <a:clrScheme name="bordeaux2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bordeaux2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6666FF"/>
        </a:folHlink>
      </a:clrScheme>
      <a:clrMap bg1="lt1" tx1="dk1" bg2="lt2" tx2="dk2" accent1="accent1" accent2="accent2" accent3="accent3" accent4="accent4" accent5="accent5" accent6="accent6" hlink="hlink" folHlink="folHlink"/>
    </a:extraClrScheme>
    <a:extraClrScheme>
      <a:clrScheme name="bordeaux2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ordeaux2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0099"/>
        </a:folHlink>
      </a:clrScheme>
      <a:clrMap bg1="dk2" tx1="lt1" bg2="dk1" tx2="lt2" accent1="accent1" accent2="accent2" accent3="accent3" accent4="accent4" accent5="accent5" accent6="accent6" hlink="hlink" folHlink="folHlink"/>
    </a:extraClrScheme>
    <a:extraClrScheme>
      <a:clrScheme name="bordeaux2 5">
        <a:dk1>
          <a:srgbClr val="000000"/>
        </a:dk1>
        <a:lt1>
          <a:srgbClr val="FFFFFF"/>
        </a:lt1>
        <a:dk2>
          <a:srgbClr val="000066"/>
        </a:dk2>
        <a:lt2>
          <a:srgbClr val="FFCC00"/>
        </a:lt2>
        <a:accent1>
          <a:srgbClr val="00CCCC"/>
        </a:accent1>
        <a:accent2>
          <a:srgbClr val="FF33CC"/>
        </a:accent2>
        <a:accent3>
          <a:srgbClr val="AAAAB8"/>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6_bordeaux2">
  <a:themeElements>
    <a:clrScheme name="">
      <a:dk1>
        <a:srgbClr val="000000"/>
      </a:dk1>
      <a:lt1>
        <a:srgbClr val="FFFFFF"/>
      </a:lt1>
      <a:dk2>
        <a:srgbClr val="0000A4"/>
      </a:dk2>
      <a:lt2>
        <a:srgbClr val="FFCC00"/>
      </a:lt2>
      <a:accent1>
        <a:srgbClr val="00CCCC"/>
      </a:accent1>
      <a:accent2>
        <a:srgbClr val="FF33CC"/>
      </a:accent2>
      <a:accent3>
        <a:srgbClr val="AAAACF"/>
      </a:accent3>
      <a:accent4>
        <a:srgbClr val="DADADA"/>
      </a:accent4>
      <a:accent5>
        <a:srgbClr val="AAE2E2"/>
      </a:accent5>
      <a:accent6>
        <a:srgbClr val="E72DB9"/>
      </a:accent6>
      <a:hlink>
        <a:srgbClr val="FF0033"/>
      </a:hlink>
      <a:folHlink>
        <a:srgbClr val="3366FF"/>
      </a:folHlink>
    </a:clrScheme>
    <a:fontScheme name="1_bordeaux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bg2"/>
          </a:solidFill>
          <a:prstDash val="solid"/>
          <a:round/>
          <a:headEnd type="none" w="med" len="med"/>
          <a:tailEnd type="stealth" w="lg" len="med"/>
        </a:ln>
        <a:effectLst/>
      </a:spPr>
      <a:bodyPr vert="horz" wrap="none" lIns="92075" tIns="46038" rIns="92075" bIns="46038" numCol="1" anchor="ctr" anchorCtr="0" compatLnSpc="1">
        <a:prstTxWarp prst="textNoShape">
          <a:avLst/>
        </a:prstTxWarp>
        <a:spAutoFit/>
      </a:bodyPr>
      <a:lstStyle>
        <a:defPPr marL="0" marR="0" indent="0" algn="ctr" defTabSz="914400" rtl="0" eaLnBrk="0" fontAlgn="base" latinLnBrk="0" hangingPunct="0">
          <a:lnSpc>
            <a:spcPct val="90000"/>
          </a:lnSpc>
          <a:spcBef>
            <a:spcPct val="50000"/>
          </a:spcBef>
          <a:spcAft>
            <a:spcPct val="0"/>
          </a:spcAft>
          <a:buClrTx/>
          <a:buSzTx/>
          <a:buFontTx/>
          <a:buNone/>
          <a:tabLst/>
          <a:defRPr kumimoji="0" lang="nl-NL" sz="32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bg2"/>
          </a:solidFill>
          <a:prstDash val="solid"/>
          <a:round/>
          <a:headEnd type="none" w="med" len="med"/>
          <a:tailEnd type="stealth" w="lg" len="med"/>
        </a:ln>
        <a:effectLst/>
      </a:spPr>
      <a:bodyPr vert="horz" wrap="none" lIns="92075" tIns="46038" rIns="92075" bIns="46038" numCol="1" anchor="ctr" anchorCtr="0" compatLnSpc="1">
        <a:prstTxWarp prst="textNoShape">
          <a:avLst/>
        </a:prstTxWarp>
        <a:spAutoFit/>
      </a:bodyPr>
      <a:lstStyle>
        <a:defPPr marL="0" marR="0" indent="0" algn="ctr" defTabSz="914400" rtl="0" eaLnBrk="0" fontAlgn="base" latinLnBrk="0" hangingPunct="0">
          <a:lnSpc>
            <a:spcPct val="90000"/>
          </a:lnSpc>
          <a:spcBef>
            <a:spcPct val="50000"/>
          </a:spcBef>
          <a:spcAft>
            <a:spcPct val="0"/>
          </a:spcAft>
          <a:buClrTx/>
          <a:buSzTx/>
          <a:buFontTx/>
          <a:buNone/>
          <a:tabLst/>
          <a:defRPr kumimoji="0" lang="nl-NL" sz="32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ordeaux2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1_bordeaux2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6666FF"/>
        </a:folHlink>
      </a:clrScheme>
      <a:clrMap bg1="lt1" tx1="dk1" bg2="lt2" tx2="dk2" accent1="accent1" accent2="accent2" accent3="accent3" accent4="accent4" accent5="accent5" accent6="accent6" hlink="hlink" folHlink="folHlink"/>
    </a:extraClrScheme>
    <a:extraClrScheme>
      <a:clrScheme name="1_bordeaux2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1_bordeaux2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0099"/>
        </a:folHlink>
      </a:clrScheme>
      <a:clrMap bg1="dk2" tx1="lt1" bg2="dk1" tx2="lt2" accent1="accent1" accent2="accent2" accent3="accent3" accent4="accent4" accent5="accent5" accent6="accent6" hlink="hlink" folHlink="folHlink"/>
    </a:extraClrScheme>
    <a:extraClrScheme>
      <a:clrScheme name="1_bordeaux2 5">
        <a:dk1>
          <a:srgbClr val="000000"/>
        </a:dk1>
        <a:lt1>
          <a:srgbClr val="FFFFFF"/>
        </a:lt1>
        <a:dk2>
          <a:srgbClr val="000066"/>
        </a:dk2>
        <a:lt2>
          <a:srgbClr val="FFCC00"/>
        </a:lt2>
        <a:accent1>
          <a:srgbClr val="00CCCC"/>
        </a:accent1>
        <a:accent2>
          <a:srgbClr val="FF33CC"/>
        </a:accent2>
        <a:accent3>
          <a:srgbClr val="AAAAB8"/>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ordeaux2">
  <a:themeElements>
    <a:clrScheme name="">
      <a:dk1>
        <a:srgbClr val="000000"/>
      </a:dk1>
      <a:lt1>
        <a:srgbClr val="FFFFFF"/>
      </a:lt1>
      <a:dk2>
        <a:srgbClr val="0000A4"/>
      </a:dk2>
      <a:lt2>
        <a:srgbClr val="FFCC00"/>
      </a:lt2>
      <a:accent1>
        <a:srgbClr val="00CCCC"/>
      </a:accent1>
      <a:accent2>
        <a:srgbClr val="FF33CC"/>
      </a:accent2>
      <a:accent3>
        <a:srgbClr val="AAAACF"/>
      </a:accent3>
      <a:accent4>
        <a:srgbClr val="DADADA"/>
      </a:accent4>
      <a:accent5>
        <a:srgbClr val="AAE2E2"/>
      </a:accent5>
      <a:accent6>
        <a:srgbClr val="E72DB9"/>
      </a:accent6>
      <a:hlink>
        <a:srgbClr val="FF0033"/>
      </a:hlink>
      <a:folHlink>
        <a:srgbClr val="3366FF"/>
      </a:folHlink>
    </a:clrScheme>
    <a:fontScheme name="bordeaux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0" cap="flat" cmpd="sng" algn="ctr">
          <a:solidFill>
            <a:srgbClr val="FF00FF"/>
          </a:solidFill>
          <a:prstDash val="solid"/>
          <a:round/>
          <a:headEnd type="none" w="med" len="med"/>
          <a:tailEnd type="stealth"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nl-NL"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63500" cap="flat" cmpd="sng" algn="ctr">
          <a:solidFill>
            <a:srgbClr val="FF00FF"/>
          </a:solidFill>
          <a:prstDash val="solid"/>
          <a:round/>
          <a:headEnd type="none" w="med" len="med"/>
          <a:tailEnd type="stealth" w="lg"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nl-NL" sz="2000" b="0" i="0" u="none" strike="noStrike" cap="none" normalizeH="0" baseline="0" smtClean="0">
            <a:ln>
              <a:noFill/>
            </a:ln>
            <a:solidFill>
              <a:schemeClr val="tx1"/>
            </a:solidFill>
            <a:effectLst/>
            <a:latin typeface="Arial" charset="0"/>
          </a:defRPr>
        </a:defPPr>
      </a:lstStyle>
    </a:lnDef>
  </a:objectDefaults>
  <a:extraClrSchemeLst>
    <a:extraClrScheme>
      <a:clrScheme name="bordeaux2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bordeaux2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6666FF"/>
        </a:folHlink>
      </a:clrScheme>
      <a:clrMap bg1="lt1" tx1="dk1" bg2="lt2" tx2="dk2" accent1="accent1" accent2="accent2" accent3="accent3" accent4="accent4" accent5="accent5" accent6="accent6" hlink="hlink" folHlink="folHlink"/>
    </a:extraClrScheme>
    <a:extraClrScheme>
      <a:clrScheme name="bordeaux2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ordeaux2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0099"/>
        </a:folHlink>
      </a:clrScheme>
      <a:clrMap bg1="dk2" tx1="lt1" bg2="dk1" tx2="lt2" accent1="accent1" accent2="accent2" accent3="accent3" accent4="accent4" accent5="accent5" accent6="accent6" hlink="hlink" folHlink="folHlink"/>
    </a:extraClrScheme>
    <a:extraClrScheme>
      <a:clrScheme name="bordeaux2 5">
        <a:dk1>
          <a:srgbClr val="000000"/>
        </a:dk1>
        <a:lt1>
          <a:srgbClr val="FFFFFF"/>
        </a:lt1>
        <a:dk2>
          <a:srgbClr val="000066"/>
        </a:dk2>
        <a:lt2>
          <a:srgbClr val="FFCC00"/>
        </a:lt2>
        <a:accent1>
          <a:srgbClr val="00CCCC"/>
        </a:accent1>
        <a:accent2>
          <a:srgbClr val="FF33CC"/>
        </a:accent2>
        <a:accent3>
          <a:srgbClr val="AAAAB8"/>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5_bordeaux2">
  <a:themeElements>
    <a:clrScheme name="">
      <a:dk1>
        <a:srgbClr val="000000"/>
      </a:dk1>
      <a:lt1>
        <a:srgbClr val="FFFFFF"/>
      </a:lt1>
      <a:dk2>
        <a:srgbClr val="0000A4"/>
      </a:dk2>
      <a:lt2>
        <a:srgbClr val="FFCC00"/>
      </a:lt2>
      <a:accent1>
        <a:srgbClr val="00CCCC"/>
      </a:accent1>
      <a:accent2>
        <a:srgbClr val="FF33CC"/>
      </a:accent2>
      <a:accent3>
        <a:srgbClr val="AAAACF"/>
      </a:accent3>
      <a:accent4>
        <a:srgbClr val="DADADA"/>
      </a:accent4>
      <a:accent5>
        <a:srgbClr val="AAE2E2"/>
      </a:accent5>
      <a:accent6>
        <a:srgbClr val="E72DB9"/>
      </a:accent6>
      <a:hlink>
        <a:srgbClr val="FF0033"/>
      </a:hlink>
      <a:folHlink>
        <a:srgbClr val="3366FF"/>
      </a:folHlink>
    </a:clrScheme>
    <a:fontScheme name="1_bordeaux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bg2"/>
          </a:solidFill>
          <a:prstDash val="solid"/>
          <a:round/>
          <a:headEnd type="none" w="med" len="med"/>
          <a:tailEnd type="stealth" w="lg" len="med"/>
        </a:ln>
        <a:effectLst/>
      </a:spPr>
      <a:bodyPr vert="horz" wrap="none" lIns="92075" tIns="46038" rIns="92075" bIns="46038" numCol="1" anchor="ctr" anchorCtr="0" compatLnSpc="1">
        <a:prstTxWarp prst="textNoShape">
          <a:avLst/>
        </a:prstTxWarp>
        <a:spAutoFit/>
      </a:bodyPr>
      <a:lstStyle>
        <a:defPPr marL="0" marR="0" indent="0" algn="ctr" defTabSz="914400" rtl="0" eaLnBrk="0" fontAlgn="base" latinLnBrk="0" hangingPunct="0">
          <a:lnSpc>
            <a:spcPct val="90000"/>
          </a:lnSpc>
          <a:spcBef>
            <a:spcPct val="50000"/>
          </a:spcBef>
          <a:spcAft>
            <a:spcPct val="0"/>
          </a:spcAft>
          <a:buClrTx/>
          <a:buSzTx/>
          <a:buFontTx/>
          <a:buNone/>
          <a:tabLst/>
          <a:defRPr kumimoji="0" lang="nl-NL" sz="32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bg2"/>
          </a:solidFill>
          <a:prstDash val="solid"/>
          <a:round/>
          <a:headEnd type="none" w="med" len="med"/>
          <a:tailEnd type="stealth" w="lg" len="med"/>
        </a:ln>
        <a:effectLst/>
      </a:spPr>
      <a:bodyPr vert="horz" wrap="none" lIns="92075" tIns="46038" rIns="92075" bIns="46038" numCol="1" anchor="ctr" anchorCtr="0" compatLnSpc="1">
        <a:prstTxWarp prst="textNoShape">
          <a:avLst/>
        </a:prstTxWarp>
        <a:spAutoFit/>
      </a:bodyPr>
      <a:lstStyle>
        <a:defPPr marL="0" marR="0" indent="0" algn="ctr" defTabSz="914400" rtl="0" eaLnBrk="0" fontAlgn="base" latinLnBrk="0" hangingPunct="0">
          <a:lnSpc>
            <a:spcPct val="90000"/>
          </a:lnSpc>
          <a:spcBef>
            <a:spcPct val="50000"/>
          </a:spcBef>
          <a:spcAft>
            <a:spcPct val="0"/>
          </a:spcAft>
          <a:buClrTx/>
          <a:buSzTx/>
          <a:buFontTx/>
          <a:buNone/>
          <a:tabLst/>
          <a:defRPr kumimoji="0" lang="nl-NL" sz="32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ordeaux2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1_bordeaux2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6666FF"/>
        </a:folHlink>
      </a:clrScheme>
      <a:clrMap bg1="lt1" tx1="dk1" bg2="lt2" tx2="dk2" accent1="accent1" accent2="accent2" accent3="accent3" accent4="accent4" accent5="accent5" accent6="accent6" hlink="hlink" folHlink="folHlink"/>
    </a:extraClrScheme>
    <a:extraClrScheme>
      <a:clrScheme name="1_bordeaux2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1_bordeaux2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0099"/>
        </a:folHlink>
      </a:clrScheme>
      <a:clrMap bg1="dk2" tx1="lt1" bg2="dk1" tx2="lt2" accent1="accent1" accent2="accent2" accent3="accent3" accent4="accent4" accent5="accent5" accent6="accent6" hlink="hlink" folHlink="folHlink"/>
    </a:extraClrScheme>
    <a:extraClrScheme>
      <a:clrScheme name="1_bordeaux2 5">
        <a:dk1>
          <a:srgbClr val="000000"/>
        </a:dk1>
        <a:lt1>
          <a:srgbClr val="FFFFFF"/>
        </a:lt1>
        <a:dk2>
          <a:srgbClr val="000066"/>
        </a:dk2>
        <a:lt2>
          <a:srgbClr val="FFCC00"/>
        </a:lt2>
        <a:accent1>
          <a:srgbClr val="00CCCC"/>
        </a:accent1>
        <a:accent2>
          <a:srgbClr val="FF33CC"/>
        </a:accent2>
        <a:accent3>
          <a:srgbClr val="AAAAB8"/>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ordeaux2">
  <a:themeElements>
    <a:clrScheme name="">
      <a:dk1>
        <a:srgbClr val="000000"/>
      </a:dk1>
      <a:lt1>
        <a:srgbClr val="FFFFFF"/>
      </a:lt1>
      <a:dk2>
        <a:srgbClr val="0000A4"/>
      </a:dk2>
      <a:lt2>
        <a:srgbClr val="FFCC00"/>
      </a:lt2>
      <a:accent1>
        <a:srgbClr val="00CCCC"/>
      </a:accent1>
      <a:accent2>
        <a:srgbClr val="FF33CC"/>
      </a:accent2>
      <a:accent3>
        <a:srgbClr val="AAAACF"/>
      </a:accent3>
      <a:accent4>
        <a:srgbClr val="DADADA"/>
      </a:accent4>
      <a:accent5>
        <a:srgbClr val="AAE2E2"/>
      </a:accent5>
      <a:accent6>
        <a:srgbClr val="E72DB9"/>
      </a:accent6>
      <a:hlink>
        <a:srgbClr val="FF0033"/>
      </a:hlink>
      <a:folHlink>
        <a:srgbClr val="3366FF"/>
      </a:folHlink>
    </a:clrScheme>
    <a:fontScheme name="1_bordeaux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bg2"/>
          </a:solidFill>
          <a:prstDash val="solid"/>
          <a:round/>
          <a:headEnd type="none" w="med" len="med"/>
          <a:tailEnd type="stealth" w="lg" len="med"/>
        </a:ln>
        <a:effectLst/>
      </a:spPr>
      <a:bodyPr vert="horz" wrap="none" lIns="92075" tIns="46038" rIns="92075" bIns="46038" numCol="1" anchor="ctr" anchorCtr="0" compatLnSpc="1">
        <a:prstTxWarp prst="textNoShape">
          <a:avLst/>
        </a:prstTxWarp>
        <a:spAutoFit/>
      </a:bodyPr>
      <a:lstStyle>
        <a:defPPr marL="0" marR="0" indent="0" algn="ctr" defTabSz="914400" rtl="0" eaLnBrk="0" fontAlgn="base" latinLnBrk="0" hangingPunct="0">
          <a:lnSpc>
            <a:spcPct val="90000"/>
          </a:lnSpc>
          <a:spcBef>
            <a:spcPct val="50000"/>
          </a:spcBef>
          <a:spcAft>
            <a:spcPct val="0"/>
          </a:spcAft>
          <a:buClrTx/>
          <a:buSzTx/>
          <a:buFontTx/>
          <a:buNone/>
          <a:tabLst/>
          <a:defRPr kumimoji="0" lang="nl-NL" sz="32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bg2"/>
          </a:solidFill>
          <a:prstDash val="solid"/>
          <a:round/>
          <a:headEnd type="none" w="med" len="med"/>
          <a:tailEnd type="stealth" w="lg" len="med"/>
        </a:ln>
        <a:effectLst/>
      </a:spPr>
      <a:bodyPr vert="horz" wrap="none" lIns="92075" tIns="46038" rIns="92075" bIns="46038" numCol="1" anchor="ctr" anchorCtr="0" compatLnSpc="1">
        <a:prstTxWarp prst="textNoShape">
          <a:avLst/>
        </a:prstTxWarp>
        <a:spAutoFit/>
      </a:bodyPr>
      <a:lstStyle>
        <a:defPPr marL="0" marR="0" indent="0" algn="ctr" defTabSz="914400" rtl="0" eaLnBrk="0" fontAlgn="base" latinLnBrk="0" hangingPunct="0">
          <a:lnSpc>
            <a:spcPct val="90000"/>
          </a:lnSpc>
          <a:spcBef>
            <a:spcPct val="50000"/>
          </a:spcBef>
          <a:spcAft>
            <a:spcPct val="0"/>
          </a:spcAft>
          <a:buClrTx/>
          <a:buSzTx/>
          <a:buFontTx/>
          <a:buNone/>
          <a:tabLst/>
          <a:defRPr kumimoji="0" lang="nl-NL" sz="32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ordeaux2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1_bordeaux2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6666FF"/>
        </a:folHlink>
      </a:clrScheme>
      <a:clrMap bg1="lt1" tx1="dk1" bg2="lt2" tx2="dk2" accent1="accent1" accent2="accent2" accent3="accent3" accent4="accent4" accent5="accent5" accent6="accent6" hlink="hlink" folHlink="folHlink"/>
    </a:extraClrScheme>
    <a:extraClrScheme>
      <a:clrScheme name="1_bordeaux2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1_bordeaux2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0099"/>
        </a:folHlink>
      </a:clrScheme>
      <a:clrMap bg1="dk2" tx1="lt1" bg2="dk1" tx2="lt2" accent1="accent1" accent2="accent2" accent3="accent3" accent4="accent4" accent5="accent5" accent6="accent6" hlink="hlink" folHlink="folHlink"/>
    </a:extraClrScheme>
    <a:extraClrScheme>
      <a:clrScheme name="1_bordeaux2 5">
        <a:dk1>
          <a:srgbClr val="000000"/>
        </a:dk1>
        <a:lt1>
          <a:srgbClr val="FFFFFF"/>
        </a:lt1>
        <a:dk2>
          <a:srgbClr val="000066"/>
        </a:dk2>
        <a:lt2>
          <a:srgbClr val="FFCC00"/>
        </a:lt2>
        <a:accent1>
          <a:srgbClr val="00CCCC"/>
        </a:accent1>
        <a:accent2>
          <a:srgbClr val="FF33CC"/>
        </a:accent2>
        <a:accent3>
          <a:srgbClr val="AAAAB8"/>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1_bordeaux2">
  <a:themeElements>
    <a:clrScheme name="">
      <a:dk1>
        <a:srgbClr val="000000"/>
      </a:dk1>
      <a:lt1>
        <a:srgbClr val="FFFFFF"/>
      </a:lt1>
      <a:dk2>
        <a:srgbClr val="0000A4"/>
      </a:dk2>
      <a:lt2>
        <a:srgbClr val="FFCC00"/>
      </a:lt2>
      <a:accent1>
        <a:srgbClr val="00CCCC"/>
      </a:accent1>
      <a:accent2>
        <a:srgbClr val="FF33CC"/>
      </a:accent2>
      <a:accent3>
        <a:srgbClr val="AAAACF"/>
      </a:accent3>
      <a:accent4>
        <a:srgbClr val="DADADA"/>
      </a:accent4>
      <a:accent5>
        <a:srgbClr val="AAE2E2"/>
      </a:accent5>
      <a:accent6>
        <a:srgbClr val="E72DB9"/>
      </a:accent6>
      <a:hlink>
        <a:srgbClr val="FF0033"/>
      </a:hlink>
      <a:folHlink>
        <a:srgbClr val="3366FF"/>
      </a:folHlink>
    </a:clrScheme>
    <a:fontScheme name="1_bordeaux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bg2"/>
          </a:solidFill>
          <a:prstDash val="solid"/>
          <a:round/>
          <a:headEnd type="none" w="med" len="med"/>
          <a:tailEnd type="stealth" w="lg" len="med"/>
        </a:ln>
        <a:effectLst/>
      </a:spPr>
      <a:bodyPr vert="horz" wrap="none" lIns="92075" tIns="46038" rIns="92075" bIns="46038" numCol="1" anchor="ctr" anchorCtr="0" compatLnSpc="1">
        <a:prstTxWarp prst="textNoShape">
          <a:avLst/>
        </a:prstTxWarp>
        <a:spAutoFit/>
      </a:bodyPr>
      <a:lstStyle>
        <a:defPPr marL="0" marR="0" indent="0" algn="ctr" defTabSz="914400" rtl="0" eaLnBrk="0" fontAlgn="base" latinLnBrk="0" hangingPunct="0">
          <a:lnSpc>
            <a:spcPct val="90000"/>
          </a:lnSpc>
          <a:spcBef>
            <a:spcPct val="50000"/>
          </a:spcBef>
          <a:spcAft>
            <a:spcPct val="0"/>
          </a:spcAft>
          <a:buClrTx/>
          <a:buSzTx/>
          <a:buFontTx/>
          <a:buNone/>
          <a:tabLst/>
          <a:defRPr kumimoji="0" lang="nl-NL" sz="32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bg2"/>
          </a:solidFill>
          <a:prstDash val="solid"/>
          <a:round/>
          <a:headEnd type="none" w="med" len="med"/>
          <a:tailEnd type="stealth" w="lg" len="med"/>
        </a:ln>
        <a:effectLst/>
      </a:spPr>
      <a:bodyPr vert="horz" wrap="none" lIns="92075" tIns="46038" rIns="92075" bIns="46038" numCol="1" anchor="ctr" anchorCtr="0" compatLnSpc="1">
        <a:prstTxWarp prst="textNoShape">
          <a:avLst/>
        </a:prstTxWarp>
        <a:spAutoFit/>
      </a:bodyPr>
      <a:lstStyle>
        <a:defPPr marL="0" marR="0" indent="0" algn="ctr" defTabSz="914400" rtl="0" eaLnBrk="0" fontAlgn="base" latinLnBrk="0" hangingPunct="0">
          <a:lnSpc>
            <a:spcPct val="90000"/>
          </a:lnSpc>
          <a:spcBef>
            <a:spcPct val="50000"/>
          </a:spcBef>
          <a:spcAft>
            <a:spcPct val="0"/>
          </a:spcAft>
          <a:buClrTx/>
          <a:buSzTx/>
          <a:buFontTx/>
          <a:buNone/>
          <a:tabLst/>
          <a:defRPr kumimoji="0" lang="nl-NL" sz="32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ordeaux2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1_bordeaux2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6666FF"/>
        </a:folHlink>
      </a:clrScheme>
      <a:clrMap bg1="lt1" tx1="dk1" bg2="lt2" tx2="dk2" accent1="accent1" accent2="accent2" accent3="accent3" accent4="accent4" accent5="accent5" accent6="accent6" hlink="hlink" folHlink="folHlink"/>
    </a:extraClrScheme>
    <a:extraClrScheme>
      <a:clrScheme name="1_bordeaux2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1_bordeaux2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0099"/>
        </a:folHlink>
      </a:clrScheme>
      <a:clrMap bg1="dk2" tx1="lt1" bg2="dk1" tx2="lt2" accent1="accent1" accent2="accent2" accent3="accent3" accent4="accent4" accent5="accent5" accent6="accent6" hlink="hlink" folHlink="folHlink"/>
    </a:extraClrScheme>
    <a:extraClrScheme>
      <a:clrScheme name="1_bordeaux2 5">
        <a:dk1>
          <a:srgbClr val="000000"/>
        </a:dk1>
        <a:lt1>
          <a:srgbClr val="FFFFFF"/>
        </a:lt1>
        <a:dk2>
          <a:srgbClr val="000066"/>
        </a:dk2>
        <a:lt2>
          <a:srgbClr val="FFCC00"/>
        </a:lt2>
        <a:accent1>
          <a:srgbClr val="00CCCC"/>
        </a:accent1>
        <a:accent2>
          <a:srgbClr val="FF33CC"/>
        </a:accent2>
        <a:accent3>
          <a:srgbClr val="AAAAB8"/>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7_bordeaux2">
  <a:themeElements>
    <a:clrScheme name="">
      <a:dk1>
        <a:srgbClr val="000000"/>
      </a:dk1>
      <a:lt1>
        <a:srgbClr val="FFFFFF"/>
      </a:lt1>
      <a:dk2>
        <a:srgbClr val="0000A4"/>
      </a:dk2>
      <a:lt2>
        <a:srgbClr val="FFCC00"/>
      </a:lt2>
      <a:accent1>
        <a:srgbClr val="00CCCC"/>
      </a:accent1>
      <a:accent2>
        <a:srgbClr val="FF33CC"/>
      </a:accent2>
      <a:accent3>
        <a:srgbClr val="AAAACF"/>
      </a:accent3>
      <a:accent4>
        <a:srgbClr val="DADADA"/>
      </a:accent4>
      <a:accent5>
        <a:srgbClr val="AAE2E2"/>
      </a:accent5>
      <a:accent6>
        <a:srgbClr val="E72DB9"/>
      </a:accent6>
      <a:hlink>
        <a:srgbClr val="FF0033"/>
      </a:hlink>
      <a:folHlink>
        <a:srgbClr val="3366FF"/>
      </a:folHlink>
    </a:clrScheme>
    <a:fontScheme name="bordeaux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0" cap="flat" cmpd="sng" algn="ctr">
          <a:solidFill>
            <a:srgbClr val="00FF00"/>
          </a:solidFill>
          <a:prstDash val="solid"/>
          <a:round/>
          <a:headEnd type="none" w="med" len="med"/>
          <a:tailEnd type="stealth" w="lg"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127000" cap="flat" cmpd="sng" algn="ctr">
          <a:solidFill>
            <a:srgbClr val="00FF00"/>
          </a:solidFill>
          <a:prstDash val="solid"/>
          <a:round/>
          <a:headEnd type="none" w="med" len="med"/>
          <a:tailEnd type="stealth" w="lg"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defRPr>
        </a:defPPr>
      </a:lstStyle>
    </a:lnDef>
  </a:objectDefaults>
  <a:extraClrSchemeLst>
    <a:extraClrScheme>
      <a:clrScheme name="bordeaux2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bordeaux2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6666FF"/>
        </a:folHlink>
      </a:clrScheme>
      <a:clrMap bg1="lt1" tx1="dk1" bg2="lt2" tx2="dk2" accent1="accent1" accent2="accent2" accent3="accent3" accent4="accent4" accent5="accent5" accent6="accent6" hlink="hlink" folHlink="folHlink"/>
    </a:extraClrScheme>
    <a:extraClrScheme>
      <a:clrScheme name="bordeaux2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ordeaux2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0099"/>
        </a:folHlink>
      </a:clrScheme>
      <a:clrMap bg1="dk2" tx1="lt1" bg2="dk1" tx2="lt2" accent1="accent1" accent2="accent2" accent3="accent3" accent4="accent4" accent5="accent5" accent6="accent6" hlink="hlink" folHlink="folHlink"/>
    </a:extraClrScheme>
    <a:extraClrScheme>
      <a:clrScheme name="bordeaux2 5">
        <a:dk1>
          <a:srgbClr val="000000"/>
        </a:dk1>
        <a:lt1>
          <a:srgbClr val="FFFFFF"/>
        </a:lt1>
        <a:dk2>
          <a:srgbClr val="000066"/>
        </a:dk2>
        <a:lt2>
          <a:srgbClr val="FFCC00"/>
        </a:lt2>
        <a:accent1>
          <a:srgbClr val="00CCCC"/>
        </a:accent1>
        <a:accent2>
          <a:srgbClr val="FF33CC"/>
        </a:accent2>
        <a:accent3>
          <a:srgbClr val="AAAAB8"/>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6_bordeaux2">
  <a:themeElements>
    <a:clrScheme name="">
      <a:dk1>
        <a:srgbClr val="000000"/>
      </a:dk1>
      <a:lt1>
        <a:srgbClr val="FFFFFF"/>
      </a:lt1>
      <a:dk2>
        <a:srgbClr val="0000A4"/>
      </a:dk2>
      <a:lt2>
        <a:srgbClr val="FFCC00"/>
      </a:lt2>
      <a:accent1>
        <a:srgbClr val="00CCCC"/>
      </a:accent1>
      <a:accent2>
        <a:srgbClr val="FF33CC"/>
      </a:accent2>
      <a:accent3>
        <a:srgbClr val="AAAACF"/>
      </a:accent3>
      <a:accent4>
        <a:srgbClr val="DADADA"/>
      </a:accent4>
      <a:accent5>
        <a:srgbClr val="AAE2E2"/>
      </a:accent5>
      <a:accent6>
        <a:srgbClr val="E72DB9"/>
      </a:accent6>
      <a:hlink>
        <a:srgbClr val="FF0033"/>
      </a:hlink>
      <a:folHlink>
        <a:srgbClr val="3366FF"/>
      </a:folHlink>
    </a:clrScheme>
    <a:fontScheme name="bordeaux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0" cap="flat" cmpd="sng" algn="ctr">
          <a:solidFill>
            <a:srgbClr val="00FF00"/>
          </a:solidFill>
          <a:prstDash val="solid"/>
          <a:round/>
          <a:headEnd type="none" w="med" len="med"/>
          <a:tailEnd type="stealth" w="lg"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127000" cap="flat" cmpd="sng" algn="ctr">
          <a:solidFill>
            <a:srgbClr val="00FF00"/>
          </a:solidFill>
          <a:prstDash val="solid"/>
          <a:round/>
          <a:headEnd type="none" w="med" len="med"/>
          <a:tailEnd type="stealth" w="lg"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nl-NL"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cs typeface="Arial" charset="0"/>
          </a:defRPr>
        </a:defPPr>
      </a:lstStyle>
    </a:lnDef>
  </a:objectDefaults>
  <a:extraClrSchemeLst>
    <a:extraClrScheme>
      <a:clrScheme name="bordeaux2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bordeaux2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6666FF"/>
        </a:folHlink>
      </a:clrScheme>
      <a:clrMap bg1="lt1" tx1="dk1" bg2="lt2" tx2="dk2" accent1="accent1" accent2="accent2" accent3="accent3" accent4="accent4" accent5="accent5" accent6="accent6" hlink="hlink" folHlink="folHlink"/>
    </a:extraClrScheme>
    <a:extraClrScheme>
      <a:clrScheme name="bordeaux2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ordeaux2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0099"/>
        </a:folHlink>
      </a:clrScheme>
      <a:clrMap bg1="dk2" tx1="lt1" bg2="dk1" tx2="lt2" accent1="accent1" accent2="accent2" accent3="accent3" accent4="accent4" accent5="accent5" accent6="accent6" hlink="hlink" folHlink="folHlink"/>
    </a:extraClrScheme>
    <a:extraClrScheme>
      <a:clrScheme name="bordeaux2 5">
        <a:dk1>
          <a:srgbClr val="000000"/>
        </a:dk1>
        <a:lt1>
          <a:srgbClr val="FFFFFF"/>
        </a:lt1>
        <a:dk2>
          <a:srgbClr val="000066"/>
        </a:dk2>
        <a:lt2>
          <a:srgbClr val="FFCC00"/>
        </a:lt2>
        <a:accent1>
          <a:srgbClr val="00CCCC"/>
        </a:accent1>
        <a:accent2>
          <a:srgbClr val="FF33CC"/>
        </a:accent2>
        <a:accent3>
          <a:srgbClr val="AAAAB8"/>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9_bordeaux2">
  <a:themeElements>
    <a:clrScheme name="">
      <a:dk1>
        <a:srgbClr val="000000"/>
      </a:dk1>
      <a:lt1>
        <a:srgbClr val="FFFFFF"/>
      </a:lt1>
      <a:dk2>
        <a:srgbClr val="0000A4"/>
      </a:dk2>
      <a:lt2>
        <a:srgbClr val="FFCC00"/>
      </a:lt2>
      <a:accent1>
        <a:srgbClr val="00CCCC"/>
      </a:accent1>
      <a:accent2>
        <a:srgbClr val="FF33CC"/>
      </a:accent2>
      <a:accent3>
        <a:srgbClr val="AAAACF"/>
      </a:accent3>
      <a:accent4>
        <a:srgbClr val="DADADA"/>
      </a:accent4>
      <a:accent5>
        <a:srgbClr val="AAE2E2"/>
      </a:accent5>
      <a:accent6>
        <a:srgbClr val="E72DB9"/>
      </a:accent6>
      <a:hlink>
        <a:srgbClr val="FF0033"/>
      </a:hlink>
      <a:folHlink>
        <a:srgbClr val="3366FF"/>
      </a:folHlink>
    </a:clrScheme>
    <a:fontScheme name="1_bordeaux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bg2"/>
          </a:solidFill>
          <a:prstDash val="solid"/>
          <a:round/>
          <a:headEnd type="none" w="med" len="med"/>
          <a:tailEnd type="stealth" w="lg" len="med"/>
        </a:ln>
        <a:effectLst/>
      </a:spPr>
      <a:bodyPr vert="horz" wrap="none" lIns="92075" tIns="46038" rIns="92075" bIns="46038" numCol="1" anchor="ctr" anchorCtr="0" compatLnSpc="1">
        <a:prstTxWarp prst="textNoShape">
          <a:avLst/>
        </a:prstTxWarp>
        <a:spAutoFit/>
      </a:bodyPr>
      <a:lstStyle>
        <a:defPPr marL="0" marR="0" indent="0" algn="ctr" defTabSz="914400" rtl="0" eaLnBrk="0" fontAlgn="base" latinLnBrk="0" hangingPunct="0">
          <a:lnSpc>
            <a:spcPct val="90000"/>
          </a:lnSpc>
          <a:spcBef>
            <a:spcPct val="50000"/>
          </a:spcBef>
          <a:spcAft>
            <a:spcPct val="0"/>
          </a:spcAft>
          <a:buClrTx/>
          <a:buSzTx/>
          <a:buFontTx/>
          <a:buNone/>
          <a:tabLst/>
          <a:defRPr kumimoji="0" lang="nl-NL" sz="32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bg2"/>
          </a:solidFill>
          <a:prstDash val="solid"/>
          <a:round/>
          <a:headEnd type="none" w="med" len="med"/>
          <a:tailEnd type="stealth" w="lg" len="med"/>
        </a:ln>
        <a:effectLst/>
      </a:spPr>
      <a:bodyPr vert="horz" wrap="none" lIns="92075" tIns="46038" rIns="92075" bIns="46038" numCol="1" anchor="ctr" anchorCtr="0" compatLnSpc="1">
        <a:prstTxWarp prst="textNoShape">
          <a:avLst/>
        </a:prstTxWarp>
        <a:spAutoFit/>
      </a:bodyPr>
      <a:lstStyle>
        <a:defPPr marL="0" marR="0" indent="0" algn="ctr" defTabSz="914400" rtl="0" eaLnBrk="0" fontAlgn="base" latinLnBrk="0" hangingPunct="0">
          <a:lnSpc>
            <a:spcPct val="90000"/>
          </a:lnSpc>
          <a:spcBef>
            <a:spcPct val="50000"/>
          </a:spcBef>
          <a:spcAft>
            <a:spcPct val="0"/>
          </a:spcAft>
          <a:buClrTx/>
          <a:buSzTx/>
          <a:buFontTx/>
          <a:buNone/>
          <a:tabLst/>
          <a:defRPr kumimoji="0" lang="nl-NL" sz="32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ordeaux2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1_bordeaux2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6666FF"/>
        </a:folHlink>
      </a:clrScheme>
      <a:clrMap bg1="lt1" tx1="dk1" bg2="lt2" tx2="dk2" accent1="accent1" accent2="accent2" accent3="accent3" accent4="accent4" accent5="accent5" accent6="accent6" hlink="hlink" folHlink="folHlink"/>
    </a:extraClrScheme>
    <a:extraClrScheme>
      <a:clrScheme name="1_bordeaux2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1_bordeaux2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0099"/>
        </a:folHlink>
      </a:clrScheme>
      <a:clrMap bg1="dk2" tx1="lt1" bg2="dk1" tx2="lt2" accent1="accent1" accent2="accent2" accent3="accent3" accent4="accent4" accent5="accent5" accent6="accent6" hlink="hlink" folHlink="folHlink"/>
    </a:extraClrScheme>
    <a:extraClrScheme>
      <a:clrScheme name="1_bordeaux2 5">
        <a:dk1>
          <a:srgbClr val="000000"/>
        </a:dk1>
        <a:lt1>
          <a:srgbClr val="FFFFFF"/>
        </a:lt1>
        <a:dk2>
          <a:srgbClr val="000066"/>
        </a:dk2>
        <a:lt2>
          <a:srgbClr val="FFCC00"/>
        </a:lt2>
        <a:accent1>
          <a:srgbClr val="00CCCC"/>
        </a:accent1>
        <a:accent2>
          <a:srgbClr val="FF33CC"/>
        </a:accent2>
        <a:accent3>
          <a:srgbClr val="AAAAB8"/>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Office\Sjablonen\Presentatie-ontwerpen\jim_donker.pot</Template>
  <TotalTime>30056</TotalTime>
  <Words>1353</Words>
  <Application>Microsoft Macintosh PowerPoint</Application>
  <PresentationFormat>35 mm-dia's</PresentationFormat>
  <Paragraphs>289</Paragraphs>
  <Slides>47</Slides>
  <Notes>47</Notes>
  <HiddenSlides>0</HiddenSlides>
  <MMClips>1</MMClips>
  <ScaleCrop>false</ScaleCrop>
  <HeadingPairs>
    <vt:vector size="6" baseType="variant">
      <vt:variant>
        <vt:lpstr>Thema</vt:lpstr>
      </vt:variant>
      <vt:variant>
        <vt:i4>14</vt:i4>
      </vt:variant>
      <vt:variant>
        <vt:lpstr>Ingesloten OLE-bronprogramma's</vt:lpstr>
      </vt:variant>
      <vt:variant>
        <vt:i4>1</vt:i4>
      </vt:variant>
      <vt:variant>
        <vt:lpstr>Diatitels</vt:lpstr>
      </vt:variant>
      <vt:variant>
        <vt:i4>47</vt:i4>
      </vt:variant>
    </vt:vector>
  </HeadingPairs>
  <TitlesOfParts>
    <vt:vector size="62" baseType="lpstr">
      <vt:lpstr>bordeaux2</vt:lpstr>
      <vt:lpstr>2_bordeaux2</vt:lpstr>
      <vt:lpstr>25_bordeaux2</vt:lpstr>
      <vt:lpstr>3_bordeaux2</vt:lpstr>
      <vt:lpstr>10_Office Theme</vt:lpstr>
      <vt:lpstr>21_bordeaux2</vt:lpstr>
      <vt:lpstr>47_bordeaux2</vt:lpstr>
      <vt:lpstr>16_bordeaux2</vt:lpstr>
      <vt:lpstr>19_bordeaux2</vt:lpstr>
      <vt:lpstr>3_Office Theme</vt:lpstr>
      <vt:lpstr>17_bordeaux2</vt:lpstr>
      <vt:lpstr>29_bordeaux2</vt:lpstr>
      <vt:lpstr>35_bordeaux2</vt:lpstr>
      <vt:lpstr>36_bordeaux2</vt:lpstr>
      <vt:lpstr>Clip</vt:lpstr>
      <vt:lpstr>POH-GGZ, 8-12-2016</vt:lpstr>
      <vt:lpstr>Geneeskunde: Ongebreidelde Specialisatie?</vt:lpstr>
      <vt:lpstr>PowerPoint-presentatie</vt:lpstr>
      <vt:lpstr>PowerPoint-presentatie</vt:lpstr>
      <vt:lpstr>Verwijzen naar de GGZ….</vt:lpstr>
      <vt:lpstr>Verwijzen naar de GGZ….</vt:lpstr>
      <vt:lpstr>PowerPoint-presentatie</vt:lpstr>
      <vt:lpstr>PowerPoint-presentatie</vt:lpstr>
      <vt:lpstr>PowerPoint-presentatie</vt:lpstr>
      <vt:lpstr>PowerPoint-presentatie</vt:lpstr>
      <vt:lpstr>Onder- en Overbehandeling</vt:lpstr>
      <vt:lpstr>PowerPoint-presentatie</vt:lpstr>
      <vt:lpstr>PowerPoint-presentatie</vt:lpstr>
      <vt:lpstr>Reducing Costs</vt:lpstr>
      <vt:lpstr>Professionals over de gevolgen van marktwerking</vt:lpstr>
      <vt:lpstr>Mobile Health (mHealth)</vt:lpstr>
      <vt:lpstr>3 pijlers van Nieuwe GGZ</vt:lpstr>
      <vt:lpstr>Gezondheid = Eigen regie</vt:lpstr>
      <vt:lpstr>PowerPoint-presentatie</vt:lpstr>
      <vt:lpstr>PowerPoint-presentatie</vt:lpstr>
      <vt:lpstr>Suggestie voor noodzaak van:</vt:lpstr>
      <vt:lpstr>PowerPoint-presentatie</vt:lpstr>
      <vt:lpstr>PowerPoint-presentatie</vt:lpstr>
      <vt:lpstr>Crisis = Netwerken Activeren &amp; Empoweren</vt:lpstr>
      <vt:lpstr>Social Economy</vt:lpstr>
      <vt:lpstr>Wat zijn psychische aandoeningen?</vt:lpstr>
      <vt:lpstr>PowerPoint-presentatie</vt:lpstr>
      <vt:lpstr>PowerPoint-presentatie</vt:lpstr>
      <vt:lpstr>PowerPoint-presentatie</vt:lpstr>
      <vt:lpstr>Which Treatment Most Cost-Effective?</vt:lpstr>
      <vt:lpstr>Evidence-based practice: concept in crisis?</vt:lpstr>
      <vt:lpstr>Hoeveel wetmatigheid onder de GGZ?</vt:lpstr>
      <vt:lpstr>Wat voor soort wetmatigheden onder de GGZ?</vt:lpstr>
      <vt:lpstr>PowerPoint-presentatie</vt:lpstr>
      <vt:lpstr>Psychotherapie: verwondering van de Meta-analyticus</vt:lpstr>
      <vt:lpstr>Is Clozapine Superior?</vt:lpstr>
      <vt:lpstr>PowerPoint-presentatie</vt:lpstr>
      <vt:lpstr>Wat werkt: Relaties onder de behandeling</vt:lpstr>
      <vt:lpstr>Clinician “Random Effect”</vt:lpstr>
      <vt:lpstr>Nieuwe GGZ in de haarvaten van de wijk</vt:lpstr>
      <vt:lpstr>PowerPoint-presentatie</vt:lpstr>
      <vt:lpstr>PowerPoint-presentatie</vt:lpstr>
      <vt:lpstr>Conclusies I</vt:lpstr>
      <vt:lpstr>Conclusies II</vt:lpstr>
      <vt:lpstr>PowerPoint-presentatie</vt:lpstr>
      <vt:lpstr>Zelfmanagement = Empowerment</vt:lpstr>
      <vt:lpstr>Mind-Body Approaches: Pain</vt:lpstr>
    </vt:vector>
  </TitlesOfParts>
  <Company>MHCR, SP; 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Geen diatitel</dc:title>
  <dc:creator>J.J.vanOs</dc:creator>
  <cp:lastModifiedBy>Iris De Wildt</cp:lastModifiedBy>
  <cp:revision>4420</cp:revision>
  <cp:lastPrinted>2016-09-05T05:54:23Z</cp:lastPrinted>
  <dcterms:created xsi:type="dcterms:W3CDTF">1998-02-03T14:23:48Z</dcterms:created>
  <dcterms:modified xsi:type="dcterms:W3CDTF">2016-12-08T09:49:11Z</dcterms:modified>
</cp:coreProperties>
</file>